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1" r:id="rId2"/>
    <p:sldId id="287" r:id="rId3"/>
    <p:sldId id="282" r:id="rId4"/>
    <p:sldId id="286" r:id="rId5"/>
    <p:sldId id="289" r:id="rId6"/>
    <p:sldId id="294" r:id="rId7"/>
    <p:sldId id="295" r:id="rId8"/>
    <p:sldId id="296" r:id="rId9"/>
    <p:sldId id="297" r:id="rId10"/>
    <p:sldId id="278" r:id="rId11"/>
    <p:sldId id="284" r:id="rId12"/>
    <p:sldId id="28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237"/>
    <p:restoredTop sz="94667"/>
  </p:normalViewPr>
  <p:slideViewPr>
    <p:cSldViewPr snapToGrid="0" snapToObjects="1">
      <p:cViewPr varScale="1">
        <p:scale>
          <a:sx n="71" d="100"/>
          <a:sy n="71" d="100"/>
        </p:scale>
        <p:origin x="-10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47F2C-DCBD-3544-963E-CCE7C257F2D5}" type="doc">
      <dgm:prSet loTypeId="urn:microsoft.com/office/officeart/2008/layout/CircleAccentTimeline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E18BA010-829A-244A-ACB5-476754E58DD3}">
      <dgm:prSet phldrT="[Texto]"/>
      <dgm:spPr/>
      <dgm:t>
        <a:bodyPr/>
        <a:lstStyle/>
        <a:p>
          <a:r>
            <a:rPr lang="pt-BR" dirty="0"/>
            <a:t>Criação do </a:t>
          </a:r>
          <a:r>
            <a:rPr lang="pt-BR" dirty="0" err="1"/>
            <a:t>GTs</a:t>
          </a:r>
          <a:endParaRPr lang="pt-BR" dirty="0"/>
        </a:p>
      </dgm:t>
    </dgm:pt>
    <dgm:pt modelId="{3EAE5725-8190-A440-881F-B39303C38D6B}" type="parTrans" cxnId="{7F960A34-20EE-544C-BA19-25EFE7E64A40}">
      <dgm:prSet/>
      <dgm:spPr/>
      <dgm:t>
        <a:bodyPr/>
        <a:lstStyle/>
        <a:p>
          <a:endParaRPr lang="pt-BR"/>
        </a:p>
      </dgm:t>
    </dgm:pt>
    <dgm:pt modelId="{AED361CF-AD09-8B43-9E46-B507B04A6B73}" type="sibTrans" cxnId="{7F960A34-20EE-544C-BA19-25EFE7E64A40}">
      <dgm:prSet/>
      <dgm:spPr/>
      <dgm:t>
        <a:bodyPr/>
        <a:lstStyle/>
        <a:p>
          <a:endParaRPr lang="pt-BR"/>
        </a:p>
      </dgm:t>
    </dgm:pt>
    <dgm:pt modelId="{F5927517-163E-0E40-9144-C1B17F38C0BE}">
      <dgm:prSet phldrT="[Texto]"/>
      <dgm:spPr/>
      <dgm:t>
        <a:bodyPr/>
        <a:lstStyle/>
        <a:p>
          <a:r>
            <a:rPr lang="pt-BR" dirty="0"/>
            <a:t>Definição dos Temas</a:t>
          </a:r>
        </a:p>
      </dgm:t>
    </dgm:pt>
    <dgm:pt modelId="{FDE594FF-1F5D-8941-AD51-C1B1E5155616}" type="parTrans" cxnId="{72303C9E-B781-9B49-AE9E-EADFA160DC07}">
      <dgm:prSet/>
      <dgm:spPr/>
      <dgm:t>
        <a:bodyPr/>
        <a:lstStyle/>
        <a:p>
          <a:endParaRPr lang="pt-BR"/>
        </a:p>
      </dgm:t>
    </dgm:pt>
    <dgm:pt modelId="{770A9A92-1BE8-AF44-B009-34AFEE2F2567}" type="sibTrans" cxnId="{72303C9E-B781-9B49-AE9E-EADFA160DC07}">
      <dgm:prSet/>
      <dgm:spPr/>
      <dgm:t>
        <a:bodyPr/>
        <a:lstStyle/>
        <a:p>
          <a:endParaRPr lang="pt-BR"/>
        </a:p>
      </dgm:t>
    </dgm:pt>
    <dgm:pt modelId="{0A2EF750-0B76-D347-8A51-12DC45446114}">
      <dgm:prSet phldrT="[Texto]"/>
      <dgm:spPr/>
      <dgm:t>
        <a:bodyPr/>
        <a:lstStyle/>
        <a:p>
          <a:r>
            <a:rPr lang="pt-BR" dirty="0"/>
            <a:t>Formação do Grupo</a:t>
          </a:r>
        </a:p>
      </dgm:t>
    </dgm:pt>
    <dgm:pt modelId="{8BA2E2FB-627B-8C48-AE33-B8CA37B0E6B8}" type="parTrans" cxnId="{C28F3539-AD64-C548-BADF-043D862C7D77}">
      <dgm:prSet/>
      <dgm:spPr/>
      <dgm:t>
        <a:bodyPr/>
        <a:lstStyle/>
        <a:p>
          <a:endParaRPr lang="pt-BR"/>
        </a:p>
      </dgm:t>
    </dgm:pt>
    <dgm:pt modelId="{941F4537-AFF4-1849-B415-B3717D46DEB5}" type="sibTrans" cxnId="{C28F3539-AD64-C548-BADF-043D862C7D77}">
      <dgm:prSet/>
      <dgm:spPr/>
      <dgm:t>
        <a:bodyPr/>
        <a:lstStyle/>
        <a:p>
          <a:endParaRPr lang="pt-BR"/>
        </a:p>
      </dgm:t>
    </dgm:pt>
    <dgm:pt modelId="{6A7DD7C4-F83F-E549-9BFD-DAE3B5780570}">
      <dgm:prSet phldrT="[Texto]"/>
      <dgm:spPr/>
      <dgm:t>
        <a:bodyPr/>
        <a:lstStyle/>
        <a:p>
          <a:r>
            <a:rPr lang="pt-BR" dirty="0"/>
            <a:t>Planejamento dos </a:t>
          </a:r>
          <a:r>
            <a:rPr lang="pt-BR" dirty="0" err="1"/>
            <a:t>GTs</a:t>
          </a:r>
          <a:r>
            <a:rPr lang="pt-BR" dirty="0"/>
            <a:t> (06/04)</a:t>
          </a:r>
        </a:p>
      </dgm:t>
    </dgm:pt>
    <dgm:pt modelId="{B31FFB14-4649-474C-968B-999FA85D8159}" type="parTrans" cxnId="{95C00C1D-27AB-3F48-BE32-FEA0AE46E3CB}">
      <dgm:prSet/>
      <dgm:spPr/>
      <dgm:t>
        <a:bodyPr/>
        <a:lstStyle/>
        <a:p>
          <a:endParaRPr lang="pt-BR"/>
        </a:p>
      </dgm:t>
    </dgm:pt>
    <dgm:pt modelId="{EECDC904-ECD8-684B-9CD3-AFD1761B0352}" type="sibTrans" cxnId="{95C00C1D-27AB-3F48-BE32-FEA0AE46E3CB}">
      <dgm:prSet/>
      <dgm:spPr/>
      <dgm:t>
        <a:bodyPr/>
        <a:lstStyle/>
        <a:p>
          <a:endParaRPr lang="pt-BR"/>
        </a:p>
      </dgm:t>
    </dgm:pt>
    <dgm:pt modelId="{B5ABEB67-7D21-2E44-B3A8-6828072A1B89}">
      <dgm:prSet phldrT="[Texto]"/>
      <dgm:spPr/>
      <dgm:t>
        <a:bodyPr/>
        <a:lstStyle/>
        <a:p>
          <a:r>
            <a:rPr lang="pt-BR" dirty="0"/>
            <a:t>Formulário de Planejamento</a:t>
          </a:r>
        </a:p>
      </dgm:t>
    </dgm:pt>
    <dgm:pt modelId="{C7E3B436-4F96-FF43-8B87-A63340498A9B}" type="parTrans" cxnId="{00A717BB-51C8-3741-98F6-EA716D6A2239}">
      <dgm:prSet/>
      <dgm:spPr/>
      <dgm:t>
        <a:bodyPr/>
        <a:lstStyle/>
        <a:p>
          <a:endParaRPr lang="pt-BR"/>
        </a:p>
      </dgm:t>
    </dgm:pt>
    <dgm:pt modelId="{08020CD6-B32F-8441-8337-EA2942AD5D8B}" type="sibTrans" cxnId="{00A717BB-51C8-3741-98F6-EA716D6A2239}">
      <dgm:prSet/>
      <dgm:spPr/>
      <dgm:t>
        <a:bodyPr/>
        <a:lstStyle/>
        <a:p>
          <a:endParaRPr lang="pt-BR"/>
        </a:p>
      </dgm:t>
    </dgm:pt>
    <dgm:pt modelId="{AF8F7CED-4D20-B541-8E23-091063FEFCD4}">
      <dgm:prSet phldrT="[Texto]"/>
      <dgm:spPr/>
      <dgm:t>
        <a:bodyPr/>
        <a:lstStyle/>
        <a:p>
          <a:r>
            <a:rPr lang="pt-BR" dirty="0"/>
            <a:t>Cadastro no </a:t>
          </a:r>
          <a:r>
            <a:rPr lang="pt-BR" dirty="0" err="1"/>
            <a:t>Trello</a:t>
          </a:r>
          <a:endParaRPr lang="pt-BR" dirty="0"/>
        </a:p>
      </dgm:t>
    </dgm:pt>
    <dgm:pt modelId="{F17E21B3-DD60-3B4B-854A-7329EE527485}" type="parTrans" cxnId="{0E7C6B6B-56F4-6E49-927A-8B29F4F5ECB7}">
      <dgm:prSet/>
      <dgm:spPr/>
      <dgm:t>
        <a:bodyPr/>
        <a:lstStyle/>
        <a:p>
          <a:endParaRPr lang="pt-BR"/>
        </a:p>
      </dgm:t>
    </dgm:pt>
    <dgm:pt modelId="{E1796C83-7C23-834F-8D4F-4288C53EB4F1}" type="sibTrans" cxnId="{0E7C6B6B-56F4-6E49-927A-8B29F4F5ECB7}">
      <dgm:prSet/>
      <dgm:spPr/>
      <dgm:t>
        <a:bodyPr/>
        <a:lstStyle/>
        <a:p>
          <a:endParaRPr lang="pt-BR"/>
        </a:p>
      </dgm:t>
    </dgm:pt>
    <dgm:pt modelId="{F3E1DB6F-9D7D-5348-B330-9EC3E000B3B7}">
      <dgm:prSet phldrT="[Texto]"/>
      <dgm:spPr/>
      <dgm:t>
        <a:bodyPr/>
        <a:lstStyle/>
        <a:p>
          <a:r>
            <a:rPr lang="pt-BR" dirty="0"/>
            <a:t>Desenvolvimento dos trabalhos dos </a:t>
          </a:r>
          <a:r>
            <a:rPr lang="pt-BR" dirty="0" err="1"/>
            <a:t>GTs</a:t>
          </a:r>
          <a:endParaRPr lang="pt-BR" dirty="0"/>
        </a:p>
      </dgm:t>
    </dgm:pt>
    <dgm:pt modelId="{2341E810-4884-3F4F-AE95-FBAB388CDBB7}" type="parTrans" cxnId="{1B5E3C0F-2C21-B74A-B94F-BE2F29D0C0C4}">
      <dgm:prSet/>
      <dgm:spPr/>
      <dgm:t>
        <a:bodyPr/>
        <a:lstStyle/>
        <a:p>
          <a:endParaRPr lang="pt-BR"/>
        </a:p>
      </dgm:t>
    </dgm:pt>
    <dgm:pt modelId="{89B480FF-6DA3-664C-9442-9B9A108C527D}" type="sibTrans" cxnId="{1B5E3C0F-2C21-B74A-B94F-BE2F29D0C0C4}">
      <dgm:prSet/>
      <dgm:spPr/>
      <dgm:t>
        <a:bodyPr/>
        <a:lstStyle/>
        <a:p>
          <a:endParaRPr lang="pt-BR"/>
        </a:p>
      </dgm:t>
    </dgm:pt>
    <dgm:pt modelId="{5651CEDE-7994-D145-A290-327CADF50986}">
      <dgm:prSet phldrT="[Texto]"/>
      <dgm:spPr/>
      <dgm:t>
        <a:bodyPr/>
        <a:lstStyle/>
        <a:p>
          <a:r>
            <a:rPr lang="pt-BR" dirty="0" smtClean="0"/>
            <a:t>Acompanhamento mensal junto à Coordenação Nacional</a:t>
          </a:r>
          <a:endParaRPr lang="pt-BR" dirty="0"/>
        </a:p>
      </dgm:t>
    </dgm:pt>
    <dgm:pt modelId="{C8B653D2-00C1-2045-9046-5A792C9D75FE}" type="parTrans" cxnId="{2E996064-E2EC-3A43-9B40-6C0C9697442F}">
      <dgm:prSet/>
      <dgm:spPr/>
      <dgm:t>
        <a:bodyPr/>
        <a:lstStyle/>
        <a:p>
          <a:endParaRPr lang="pt-BR"/>
        </a:p>
      </dgm:t>
    </dgm:pt>
    <dgm:pt modelId="{8573A06B-020A-9846-90B8-63F4AC15F17F}" type="sibTrans" cxnId="{2E996064-E2EC-3A43-9B40-6C0C9697442F}">
      <dgm:prSet/>
      <dgm:spPr/>
      <dgm:t>
        <a:bodyPr/>
        <a:lstStyle/>
        <a:p>
          <a:endParaRPr lang="pt-BR"/>
        </a:p>
      </dgm:t>
    </dgm:pt>
    <dgm:pt modelId="{0EFB7E0B-774D-8C45-A8EF-FE300E461322}">
      <dgm:prSet phldrT="[Texto]"/>
      <dgm:spPr/>
      <dgm:t>
        <a:bodyPr/>
        <a:lstStyle/>
        <a:p>
          <a:r>
            <a:rPr lang="pt-BR" dirty="0"/>
            <a:t>Acompanhamento junto ao Pleno</a:t>
          </a:r>
        </a:p>
      </dgm:t>
    </dgm:pt>
    <dgm:pt modelId="{AC899625-6297-C646-AA2B-17C171AE12F0}" type="parTrans" cxnId="{9806AACF-8CF2-B343-9B21-3FA521CFFC4E}">
      <dgm:prSet/>
      <dgm:spPr/>
      <dgm:t>
        <a:bodyPr/>
        <a:lstStyle/>
        <a:p>
          <a:endParaRPr lang="pt-BR"/>
        </a:p>
      </dgm:t>
    </dgm:pt>
    <dgm:pt modelId="{1F9081A4-3F18-F04A-85CD-E2AB46C860CC}" type="sibTrans" cxnId="{9806AACF-8CF2-B343-9B21-3FA521CFFC4E}">
      <dgm:prSet/>
      <dgm:spPr/>
      <dgm:t>
        <a:bodyPr/>
        <a:lstStyle/>
        <a:p>
          <a:endParaRPr lang="pt-BR"/>
        </a:p>
      </dgm:t>
    </dgm:pt>
    <dgm:pt modelId="{6A5C2C72-21B7-FD4B-BF9A-DE5FFF49D955}">
      <dgm:prSet phldrT="[Texto]"/>
      <dgm:spPr/>
      <dgm:t>
        <a:bodyPr/>
        <a:lstStyle/>
        <a:p>
          <a:r>
            <a:rPr lang="pt-BR" dirty="0"/>
            <a:t>Conclusão dos Trabalhos dos </a:t>
          </a:r>
          <a:r>
            <a:rPr lang="pt-BR" dirty="0" err="1"/>
            <a:t>GTs</a:t>
          </a:r>
          <a:endParaRPr lang="pt-BR" dirty="0"/>
        </a:p>
      </dgm:t>
    </dgm:pt>
    <dgm:pt modelId="{9D40E134-1166-4446-B25D-47EE0BDDD9DE}" type="parTrans" cxnId="{65D07EF5-B6F3-CE4D-A389-5CC0B1EC7EE5}">
      <dgm:prSet/>
      <dgm:spPr/>
      <dgm:t>
        <a:bodyPr/>
        <a:lstStyle/>
        <a:p>
          <a:endParaRPr lang="pt-BR"/>
        </a:p>
      </dgm:t>
    </dgm:pt>
    <dgm:pt modelId="{FDD923C3-F5B2-E447-8849-10E218486D11}" type="sibTrans" cxnId="{65D07EF5-B6F3-CE4D-A389-5CC0B1EC7EE5}">
      <dgm:prSet/>
      <dgm:spPr/>
      <dgm:t>
        <a:bodyPr/>
        <a:lstStyle/>
        <a:p>
          <a:endParaRPr lang="pt-BR"/>
        </a:p>
      </dgm:t>
    </dgm:pt>
    <dgm:pt modelId="{FB97381A-2ACF-9748-984B-14588CBBF3AB}" type="pres">
      <dgm:prSet presAssocID="{D4347F2C-DCBD-3544-963E-CCE7C257F2D5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2ECA8FDD-0983-404C-902B-BBA81A3A7C98}" type="pres">
      <dgm:prSet presAssocID="{E18BA010-829A-244A-ACB5-476754E58DD3}" presName="parComposite" presStyleCnt="0"/>
      <dgm:spPr/>
    </dgm:pt>
    <dgm:pt modelId="{7FD634C4-C6B1-8B43-8123-7B8085C70717}" type="pres">
      <dgm:prSet presAssocID="{E18BA010-829A-244A-ACB5-476754E58DD3}" presName="parBigCircle" presStyleLbl="node0" presStyleIdx="0" presStyleCnt="4"/>
      <dgm:spPr>
        <a:solidFill>
          <a:srgbClr val="002060"/>
        </a:solidFill>
      </dgm:spPr>
    </dgm:pt>
    <dgm:pt modelId="{D2C95B6D-709E-0F43-AEE4-19BDA45BAAB3}" type="pres">
      <dgm:prSet presAssocID="{E18BA010-829A-244A-ACB5-476754E58DD3}" presName="parTx" presStyleLbl="revTx" presStyleIdx="0" presStyleCnt="16"/>
      <dgm:spPr/>
      <dgm:t>
        <a:bodyPr/>
        <a:lstStyle/>
        <a:p>
          <a:endParaRPr lang="pt-BR"/>
        </a:p>
      </dgm:t>
    </dgm:pt>
    <dgm:pt modelId="{CB04D88C-2959-D245-A537-A9005A7349E8}" type="pres">
      <dgm:prSet presAssocID="{E18BA010-829A-244A-ACB5-476754E58DD3}" presName="bSpace" presStyleCnt="0"/>
      <dgm:spPr/>
    </dgm:pt>
    <dgm:pt modelId="{60630572-1BBD-6649-A4D9-44E76B4D698C}" type="pres">
      <dgm:prSet presAssocID="{E18BA010-829A-244A-ACB5-476754E58DD3}" presName="parBackupNorm" presStyleCnt="0"/>
      <dgm:spPr/>
    </dgm:pt>
    <dgm:pt modelId="{6115292F-9183-694F-8F6B-CF7B2E1E5481}" type="pres">
      <dgm:prSet presAssocID="{AED361CF-AD09-8B43-9E46-B507B04A6B73}" presName="parSpace" presStyleCnt="0"/>
      <dgm:spPr/>
    </dgm:pt>
    <dgm:pt modelId="{FC2A6B44-5214-954D-AABE-A4F81329E495}" type="pres">
      <dgm:prSet presAssocID="{F5927517-163E-0E40-9144-C1B17F38C0BE}" presName="desBackupLeftNorm" presStyleCnt="0"/>
      <dgm:spPr/>
    </dgm:pt>
    <dgm:pt modelId="{F96F7638-BF5F-7946-A7F8-D8ED50DEDFAE}" type="pres">
      <dgm:prSet presAssocID="{F5927517-163E-0E40-9144-C1B17F38C0BE}" presName="desComposite" presStyleCnt="0"/>
      <dgm:spPr/>
    </dgm:pt>
    <dgm:pt modelId="{82DA91C9-09CE-0F48-845C-3467E098C79C}" type="pres">
      <dgm:prSet presAssocID="{F5927517-163E-0E40-9144-C1B17F38C0BE}" presName="desCircle" presStyleLbl="node1" presStyleIdx="0" presStyleCnt="6"/>
      <dgm:spPr>
        <a:solidFill>
          <a:srgbClr val="002060"/>
        </a:solidFill>
      </dgm:spPr>
    </dgm:pt>
    <dgm:pt modelId="{964882A6-7BBD-8C49-943B-8100717906CA}" type="pres">
      <dgm:prSet presAssocID="{F5927517-163E-0E40-9144-C1B17F38C0BE}" presName="chTx" presStyleLbl="revTx" presStyleIdx="1" presStyleCnt="16"/>
      <dgm:spPr/>
      <dgm:t>
        <a:bodyPr/>
        <a:lstStyle/>
        <a:p>
          <a:endParaRPr lang="pt-BR"/>
        </a:p>
      </dgm:t>
    </dgm:pt>
    <dgm:pt modelId="{FA580FF1-D0CB-E14F-8B06-2A2319E39771}" type="pres">
      <dgm:prSet presAssocID="{F5927517-163E-0E40-9144-C1B17F38C0BE}" presName="desTx" presStyleLbl="revTx" presStyleIdx="2" presStyleCnt="16">
        <dgm:presLayoutVars>
          <dgm:bulletEnabled val="1"/>
        </dgm:presLayoutVars>
      </dgm:prSet>
      <dgm:spPr/>
    </dgm:pt>
    <dgm:pt modelId="{88299F06-2791-C241-8B3D-E01FA33DDCE2}" type="pres">
      <dgm:prSet presAssocID="{F5927517-163E-0E40-9144-C1B17F38C0BE}" presName="desBackupRightNorm" presStyleCnt="0"/>
      <dgm:spPr/>
    </dgm:pt>
    <dgm:pt modelId="{809E7EEE-5482-7C4E-A79F-7227E1A5188D}" type="pres">
      <dgm:prSet presAssocID="{770A9A92-1BE8-AF44-B009-34AFEE2F2567}" presName="desSpace" presStyleCnt="0"/>
      <dgm:spPr/>
    </dgm:pt>
    <dgm:pt modelId="{653487A6-40A6-AA4F-B0FD-4938EFD8FEFD}" type="pres">
      <dgm:prSet presAssocID="{0A2EF750-0B76-D347-8A51-12DC45446114}" presName="desBackupLeftNorm" presStyleCnt="0"/>
      <dgm:spPr/>
    </dgm:pt>
    <dgm:pt modelId="{363D2B9D-DC26-4840-B7D0-CE242453A81B}" type="pres">
      <dgm:prSet presAssocID="{0A2EF750-0B76-D347-8A51-12DC45446114}" presName="desComposite" presStyleCnt="0"/>
      <dgm:spPr/>
    </dgm:pt>
    <dgm:pt modelId="{47AD5826-5D1C-B249-AF29-A0F882CBC216}" type="pres">
      <dgm:prSet presAssocID="{0A2EF750-0B76-D347-8A51-12DC45446114}" presName="desCircle" presStyleLbl="node1" presStyleIdx="1" presStyleCnt="6"/>
      <dgm:spPr>
        <a:solidFill>
          <a:srgbClr val="002060"/>
        </a:solidFill>
      </dgm:spPr>
    </dgm:pt>
    <dgm:pt modelId="{1FADF96E-6D26-4F4A-8D16-2EC2CF7EB3B1}" type="pres">
      <dgm:prSet presAssocID="{0A2EF750-0B76-D347-8A51-12DC45446114}" presName="chTx" presStyleLbl="revTx" presStyleIdx="3" presStyleCnt="16"/>
      <dgm:spPr/>
      <dgm:t>
        <a:bodyPr/>
        <a:lstStyle/>
        <a:p>
          <a:endParaRPr lang="pt-BR"/>
        </a:p>
      </dgm:t>
    </dgm:pt>
    <dgm:pt modelId="{1DB2F12E-57A7-DE4E-8DF4-237F0AB261FE}" type="pres">
      <dgm:prSet presAssocID="{0A2EF750-0B76-D347-8A51-12DC45446114}" presName="desTx" presStyleLbl="revTx" presStyleIdx="4" presStyleCnt="16">
        <dgm:presLayoutVars>
          <dgm:bulletEnabled val="1"/>
        </dgm:presLayoutVars>
      </dgm:prSet>
      <dgm:spPr/>
    </dgm:pt>
    <dgm:pt modelId="{B7EE4423-ED86-7749-9A58-6880A059ED91}" type="pres">
      <dgm:prSet presAssocID="{0A2EF750-0B76-D347-8A51-12DC45446114}" presName="desBackupRightNorm" presStyleCnt="0"/>
      <dgm:spPr/>
    </dgm:pt>
    <dgm:pt modelId="{6E5EDA59-61A8-D74A-AEAF-1E75FBD70079}" type="pres">
      <dgm:prSet presAssocID="{941F4537-AFF4-1849-B415-B3717D46DEB5}" presName="desSpace" presStyleCnt="0"/>
      <dgm:spPr/>
    </dgm:pt>
    <dgm:pt modelId="{C81B1A14-C133-DD4C-A78F-FCC31C4D46A4}" type="pres">
      <dgm:prSet presAssocID="{6A7DD7C4-F83F-E549-9BFD-DAE3B5780570}" presName="parComposite" presStyleCnt="0"/>
      <dgm:spPr/>
    </dgm:pt>
    <dgm:pt modelId="{1A30B566-80CA-4448-9D4B-DE3DED17AA2F}" type="pres">
      <dgm:prSet presAssocID="{6A7DD7C4-F83F-E549-9BFD-DAE3B5780570}" presName="parBigCircle" presStyleLbl="node0" presStyleIdx="1" presStyleCnt="4"/>
      <dgm:spPr>
        <a:solidFill>
          <a:srgbClr val="002060"/>
        </a:solidFill>
      </dgm:spPr>
    </dgm:pt>
    <dgm:pt modelId="{9B7C10EC-4D78-BF4F-ABEE-B9C088D7A750}" type="pres">
      <dgm:prSet presAssocID="{6A7DD7C4-F83F-E549-9BFD-DAE3B5780570}" presName="parTx" presStyleLbl="revTx" presStyleIdx="5" presStyleCnt="16"/>
      <dgm:spPr/>
      <dgm:t>
        <a:bodyPr/>
        <a:lstStyle/>
        <a:p>
          <a:endParaRPr lang="pt-BR"/>
        </a:p>
      </dgm:t>
    </dgm:pt>
    <dgm:pt modelId="{E5557F69-C02A-C64D-B664-EFD7306A27A3}" type="pres">
      <dgm:prSet presAssocID="{6A7DD7C4-F83F-E549-9BFD-DAE3B5780570}" presName="bSpace" presStyleCnt="0"/>
      <dgm:spPr/>
    </dgm:pt>
    <dgm:pt modelId="{D8098F76-2B09-B64B-BC39-CBFF319FC565}" type="pres">
      <dgm:prSet presAssocID="{6A7DD7C4-F83F-E549-9BFD-DAE3B5780570}" presName="parBackupNorm" presStyleCnt="0"/>
      <dgm:spPr/>
    </dgm:pt>
    <dgm:pt modelId="{7E7AAA67-1D56-054D-94DD-7D7AC1D06C86}" type="pres">
      <dgm:prSet presAssocID="{EECDC904-ECD8-684B-9CD3-AFD1761B0352}" presName="parSpace" presStyleCnt="0"/>
      <dgm:spPr/>
    </dgm:pt>
    <dgm:pt modelId="{782B4C06-A442-054B-A3FE-655A7AFFA941}" type="pres">
      <dgm:prSet presAssocID="{B5ABEB67-7D21-2E44-B3A8-6828072A1B89}" presName="desBackupLeftNorm" presStyleCnt="0"/>
      <dgm:spPr/>
    </dgm:pt>
    <dgm:pt modelId="{D60A94CE-B9B8-9049-9CCD-7AA700E1D8DE}" type="pres">
      <dgm:prSet presAssocID="{B5ABEB67-7D21-2E44-B3A8-6828072A1B89}" presName="desComposite" presStyleCnt="0"/>
      <dgm:spPr/>
    </dgm:pt>
    <dgm:pt modelId="{423212EF-7593-894C-B07D-8C145499FF4A}" type="pres">
      <dgm:prSet presAssocID="{B5ABEB67-7D21-2E44-B3A8-6828072A1B89}" presName="desCircle" presStyleLbl="node1" presStyleIdx="2" presStyleCnt="6"/>
      <dgm:spPr>
        <a:solidFill>
          <a:srgbClr val="002060"/>
        </a:solidFill>
      </dgm:spPr>
    </dgm:pt>
    <dgm:pt modelId="{1D80CA67-1E52-804F-91B8-ACF295EC55EC}" type="pres">
      <dgm:prSet presAssocID="{B5ABEB67-7D21-2E44-B3A8-6828072A1B89}" presName="chTx" presStyleLbl="revTx" presStyleIdx="6" presStyleCnt="16"/>
      <dgm:spPr/>
      <dgm:t>
        <a:bodyPr/>
        <a:lstStyle/>
        <a:p>
          <a:endParaRPr lang="pt-BR"/>
        </a:p>
      </dgm:t>
    </dgm:pt>
    <dgm:pt modelId="{5E0FB27E-0CED-7E42-AEF9-DCA7BF90E867}" type="pres">
      <dgm:prSet presAssocID="{B5ABEB67-7D21-2E44-B3A8-6828072A1B89}" presName="desTx" presStyleLbl="revTx" presStyleIdx="7" presStyleCnt="16">
        <dgm:presLayoutVars>
          <dgm:bulletEnabled val="1"/>
        </dgm:presLayoutVars>
      </dgm:prSet>
      <dgm:spPr/>
    </dgm:pt>
    <dgm:pt modelId="{1F1DBCF1-496C-C344-81FB-D2A6CD6ED51C}" type="pres">
      <dgm:prSet presAssocID="{B5ABEB67-7D21-2E44-B3A8-6828072A1B89}" presName="desBackupRightNorm" presStyleCnt="0"/>
      <dgm:spPr/>
    </dgm:pt>
    <dgm:pt modelId="{3CF286E9-A2AB-5D45-8F7B-96957BDB95D1}" type="pres">
      <dgm:prSet presAssocID="{08020CD6-B32F-8441-8337-EA2942AD5D8B}" presName="desSpace" presStyleCnt="0"/>
      <dgm:spPr/>
    </dgm:pt>
    <dgm:pt modelId="{D1F70A81-E408-E946-951A-6BB90E102280}" type="pres">
      <dgm:prSet presAssocID="{AF8F7CED-4D20-B541-8E23-091063FEFCD4}" presName="desBackupLeftNorm" presStyleCnt="0"/>
      <dgm:spPr/>
    </dgm:pt>
    <dgm:pt modelId="{8ADF9215-681D-414B-A8B4-A9419BA8C938}" type="pres">
      <dgm:prSet presAssocID="{AF8F7CED-4D20-B541-8E23-091063FEFCD4}" presName="desComposite" presStyleCnt="0"/>
      <dgm:spPr/>
    </dgm:pt>
    <dgm:pt modelId="{B6AF90A7-6B44-DA4F-9785-A30F427E3E7A}" type="pres">
      <dgm:prSet presAssocID="{AF8F7CED-4D20-B541-8E23-091063FEFCD4}" presName="desCircle" presStyleLbl="node1" presStyleIdx="3" presStyleCnt="6"/>
      <dgm:spPr>
        <a:solidFill>
          <a:srgbClr val="002060"/>
        </a:solidFill>
      </dgm:spPr>
    </dgm:pt>
    <dgm:pt modelId="{1645D189-8B81-9D4E-A93D-E8A25B4D8558}" type="pres">
      <dgm:prSet presAssocID="{AF8F7CED-4D20-B541-8E23-091063FEFCD4}" presName="chTx" presStyleLbl="revTx" presStyleIdx="8" presStyleCnt="16"/>
      <dgm:spPr/>
      <dgm:t>
        <a:bodyPr/>
        <a:lstStyle/>
        <a:p>
          <a:endParaRPr lang="pt-BR"/>
        </a:p>
      </dgm:t>
    </dgm:pt>
    <dgm:pt modelId="{87236F50-5825-2B40-ABC8-F46A65612581}" type="pres">
      <dgm:prSet presAssocID="{AF8F7CED-4D20-B541-8E23-091063FEFCD4}" presName="desTx" presStyleLbl="revTx" presStyleIdx="9" presStyleCnt="16">
        <dgm:presLayoutVars>
          <dgm:bulletEnabled val="1"/>
        </dgm:presLayoutVars>
      </dgm:prSet>
      <dgm:spPr/>
    </dgm:pt>
    <dgm:pt modelId="{B975119C-F808-5D45-89CD-96654F2D2B92}" type="pres">
      <dgm:prSet presAssocID="{AF8F7CED-4D20-B541-8E23-091063FEFCD4}" presName="desBackupRightNorm" presStyleCnt="0"/>
      <dgm:spPr/>
    </dgm:pt>
    <dgm:pt modelId="{AE5D9396-D5E7-824E-B51E-4C149B0D0E11}" type="pres">
      <dgm:prSet presAssocID="{E1796C83-7C23-834F-8D4F-4288C53EB4F1}" presName="desSpace" presStyleCnt="0"/>
      <dgm:spPr/>
    </dgm:pt>
    <dgm:pt modelId="{30E2CF58-31E6-A845-90D5-F1E6505B7AF3}" type="pres">
      <dgm:prSet presAssocID="{F3E1DB6F-9D7D-5348-B330-9EC3E000B3B7}" presName="parComposite" presStyleCnt="0"/>
      <dgm:spPr/>
    </dgm:pt>
    <dgm:pt modelId="{390BF1A3-31AC-FC45-A476-283D1535399C}" type="pres">
      <dgm:prSet presAssocID="{F3E1DB6F-9D7D-5348-B330-9EC3E000B3B7}" presName="parBigCircle" presStyleLbl="node0" presStyleIdx="2" presStyleCnt="4"/>
      <dgm:spPr/>
    </dgm:pt>
    <dgm:pt modelId="{B1678197-A915-DD4D-A16E-E59CF2B7DA7E}" type="pres">
      <dgm:prSet presAssocID="{F3E1DB6F-9D7D-5348-B330-9EC3E000B3B7}" presName="parTx" presStyleLbl="revTx" presStyleIdx="10" presStyleCnt="16"/>
      <dgm:spPr/>
      <dgm:t>
        <a:bodyPr/>
        <a:lstStyle/>
        <a:p>
          <a:endParaRPr lang="pt-BR"/>
        </a:p>
      </dgm:t>
    </dgm:pt>
    <dgm:pt modelId="{E61857C0-310E-5A41-9D24-AEA6B02AD702}" type="pres">
      <dgm:prSet presAssocID="{F3E1DB6F-9D7D-5348-B330-9EC3E000B3B7}" presName="bSpace" presStyleCnt="0"/>
      <dgm:spPr/>
    </dgm:pt>
    <dgm:pt modelId="{78AA874A-CC9C-9F4C-A350-53507A7361DB}" type="pres">
      <dgm:prSet presAssocID="{F3E1DB6F-9D7D-5348-B330-9EC3E000B3B7}" presName="parBackupNorm" presStyleCnt="0"/>
      <dgm:spPr/>
    </dgm:pt>
    <dgm:pt modelId="{04D409B3-F44E-5742-97B6-2B1F7F51092F}" type="pres">
      <dgm:prSet presAssocID="{89B480FF-6DA3-664C-9442-9B9A108C527D}" presName="parSpace" presStyleCnt="0"/>
      <dgm:spPr/>
    </dgm:pt>
    <dgm:pt modelId="{75AB72A6-3ECC-114E-92E2-2B5961A3641F}" type="pres">
      <dgm:prSet presAssocID="{5651CEDE-7994-D145-A290-327CADF50986}" presName="desBackupLeftNorm" presStyleCnt="0"/>
      <dgm:spPr/>
    </dgm:pt>
    <dgm:pt modelId="{DB785359-0172-0249-ADC8-27C7C0640A67}" type="pres">
      <dgm:prSet presAssocID="{5651CEDE-7994-D145-A290-327CADF50986}" presName="desComposite" presStyleCnt="0"/>
      <dgm:spPr/>
    </dgm:pt>
    <dgm:pt modelId="{442A9C67-B757-0247-8C46-45CA0EA7C247}" type="pres">
      <dgm:prSet presAssocID="{5651CEDE-7994-D145-A290-327CADF50986}" presName="desCircle" presStyleLbl="node1" presStyleIdx="4" presStyleCnt="6"/>
      <dgm:spPr/>
    </dgm:pt>
    <dgm:pt modelId="{016FB3A9-C7FC-5E43-878F-776DCC6C3BD3}" type="pres">
      <dgm:prSet presAssocID="{5651CEDE-7994-D145-A290-327CADF50986}" presName="chTx" presStyleLbl="revTx" presStyleIdx="11" presStyleCnt="16"/>
      <dgm:spPr/>
      <dgm:t>
        <a:bodyPr/>
        <a:lstStyle/>
        <a:p>
          <a:endParaRPr lang="pt-BR"/>
        </a:p>
      </dgm:t>
    </dgm:pt>
    <dgm:pt modelId="{E256FD92-C438-3448-B710-867C2D5E4F5A}" type="pres">
      <dgm:prSet presAssocID="{5651CEDE-7994-D145-A290-327CADF50986}" presName="desTx" presStyleLbl="revTx" presStyleIdx="12" presStyleCnt="16">
        <dgm:presLayoutVars>
          <dgm:bulletEnabled val="1"/>
        </dgm:presLayoutVars>
      </dgm:prSet>
      <dgm:spPr/>
    </dgm:pt>
    <dgm:pt modelId="{09152787-EFEF-F445-A5CD-A86F8AC39C09}" type="pres">
      <dgm:prSet presAssocID="{5651CEDE-7994-D145-A290-327CADF50986}" presName="desBackupRightNorm" presStyleCnt="0"/>
      <dgm:spPr/>
    </dgm:pt>
    <dgm:pt modelId="{2FBDCE05-FB38-3D4C-B91C-29D6620DF7B3}" type="pres">
      <dgm:prSet presAssocID="{8573A06B-020A-9846-90B8-63F4AC15F17F}" presName="desSpace" presStyleCnt="0"/>
      <dgm:spPr/>
    </dgm:pt>
    <dgm:pt modelId="{935D4BE5-3F54-794A-8CC7-F8E85E98D881}" type="pres">
      <dgm:prSet presAssocID="{0EFB7E0B-774D-8C45-A8EF-FE300E461322}" presName="desBackupLeftNorm" presStyleCnt="0"/>
      <dgm:spPr/>
    </dgm:pt>
    <dgm:pt modelId="{9EFA2117-63EA-134B-9B64-07C1707B64D5}" type="pres">
      <dgm:prSet presAssocID="{0EFB7E0B-774D-8C45-A8EF-FE300E461322}" presName="desComposite" presStyleCnt="0"/>
      <dgm:spPr/>
    </dgm:pt>
    <dgm:pt modelId="{82517AC2-B0ED-BF49-A4D6-A1682861A380}" type="pres">
      <dgm:prSet presAssocID="{0EFB7E0B-774D-8C45-A8EF-FE300E461322}" presName="desCircle" presStyleLbl="node1" presStyleIdx="5" presStyleCnt="6"/>
      <dgm:spPr/>
    </dgm:pt>
    <dgm:pt modelId="{C3D3DB53-5C73-EC45-AA7C-1AB716341059}" type="pres">
      <dgm:prSet presAssocID="{0EFB7E0B-774D-8C45-A8EF-FE300E461322}" presName="chTx" presStyleLbl="revTx" presStyleIdx="13" presStyleCnt="16"/>
      <dgm:spPr/>
      <dgm:t>
        <a:bodyPr/>
        <a:lstStyle/>
        <a:p>
          <a:endParaRPr lang="pt-BR"/>
        </a:p>
      </dgm:t>
    </dgm:pt>
    <dgm:pt modelId="{883BA8AE-8CE7-8248-A36E-B1979949FDB1}" type="pres">
      <dgm:prSet presAssocID="{0EFB7E0B-774D-8C45-A8EF-FE300E461322}" presName="desTx" presStyleLbl="revTx" presStyleIdx="14" presStyleCnt="16">
        <dgm:presLayoutVars>
          <dgm:bulletEnabled val="1"/>
        </dgm:presLayoutVars>
      </dgm:prSet>
      <dgm:spPr/>
    </dgm:pt>
    <dgm:pt modelId="{C848512D-EFF4-7740-B231-2ECAE74907DD}" type="pres">
      <dgm:prSet presAssocID="{0EFB7E0B-774D-8C45-A8EF-FE300E461322}" presName="desBackupRightNorm" presStyleCnt="0"/>
      <dgm:spPr/>
    </dgm:pt>
    <dgm:pt modelId="{9A980EC3-3882-0747-8B58-20D88DBA23E2}" type="pres">
      <dgm:prSet presAssocID="{1F9081A4-3F18-F04A-85CD-E2AB46C860CC}" presName="desSpace" presStyleCnt="0"/>
      <dgm:spPr/>
    </dgm:pt>
    <dgm:pt modelId="{A94A6FCD-F358-B049-8C1F-9F0393917C60}" type="pres">
      <dgm:prSet presAssocID="{6A5C2C72-21B7-FD4B-BF9A-DE5FFF49D955}" presName="parComposite" presStyleCnt="0"/>
      <dgm:spPr/>
    </dgm:pt>
    <dgm:pt modelId="{FFCE861E-E47F-6A45-95CF-3F3D5BFA86E7}" type="pres">
      <dgm:prSet presAssocID="{6A5C2C72-21B7-FD4B-BF9A-DE5FFF49D955}" presName="parBigCircle" presStyleLbl="node0" presStyleIdx="3" presStyleCnt="4"/>
      <dgm:spPr/>
    </dgm:pt>
    <dgm:pt modelId="{0D3E26FD-768B-864F-8D15-9CCD4F0DA121}" type="pres">
      <dgm:prSet presAssocID="{6A5C2C72-21B7-FD4B-BF9A-DE5FFF49D955}" presName="parTx" presStyleLbl="revTx" presStyleIdx="15" presStyleCnt="16"/>
      <dgm:spPr/>
      <dgm:t>
        <a:bodyPr/>
        <a:lstStyle/>
        <a:p>
          <a:endParaRPr lang="pt-BR"/>
        </a:p>
      </dgm:t>
    </dgm:pt>
    <dgm:pt modelId="{D48EF4AC-009A-D648-A90A-B560374168F5}" type="pres">
      <dgm:prSet presAssocID="{6A5C2C72-21B7-FD4B-BF9A-DE5FFF49D955}" presName="bSpace" presStyleCnt="0"/>
      <dgm:spPr/>
    </dgm:pt>
    <dgm:pt modelId="{A083B5AE-B08A-0A4B-89CA-45CDE706D2E9}" type="pres">
      <dgm:prSet presAssocID="{6A5C2C72-21B7-FD4B-BF9A-DE5FFF49D955}" presName="parBackupNorm" presStyleCnt="0"/>
      <dgm:spPr/>
    </dgm:pt>
    <dgm:pt modelId="{14B5AC70-B8B5-6B45-AA9E-9633E65A1528}" type="pres">
      <dgm:prSet presAssocID="{FDD923C3-F5B2-E447-8849-10E218486D11}" presName="parSpace" presStyleCnt="0"/>
      <dgm:spPr/>
    </dgm:pt>
  </dgm:ptLst>
  <dgm:cxnLst>
    <dgm:cxn modelId="{C58AA679-9014-6747-85B7-09E6EE826171}" type="presOf" srcId="{E18BA010-829A-244A-ACB5-476754E58DD3}" destId="{D2C95B6D-709E-0F43-AEE4-19BDA45BAAB3}" srcOrd="0" destOrd="0" presId="urn:microsoft.com/office/officeart/2008/layout/CircleAccentTimeline"/>
    <dgm:cxn modelId="{298271C4-568C-1E49-8F2A-4899E51241F3}" type="presOf" srcId="{0A2EF750-0B76-D347-8A51-12DC45446114}" destId="{1FADF96E-6D26-4F4A-8D16-2EC2CF7EB3B1}" srcOrd="0" destOrd="0" presId="urn:microsoft.com/office/officeart/2008/layout/CircleAccentTimeline"/>
    <dgm:cxn modelId="{9B14EBF5-8EDB-BF42-A140-3D3B61C00B0A}" type="presOf" srcId="{0EFB7E0B-774D-8C45-A8EF-FE300E461322}" destId="{C3D3DB53-5C73-EC45-AA7C-1AB716341059}" srcOrd="0" destOrd="0" presId="urn:microsoft.com/office/officeart/2008/layout/CircleAccentTimeline"/>
    <dgm:cxn modelId="{D981142F-F853-EF4B-A497-CAF395732124}" type="presOf" srcId="{D4347F2C-DCBD-3544-963E-CCE7C257F2D5}" destId="{FB97381A-2ACF-9748-984B-14588CBBF3AB}" srcOrd="0" destOrd="0" presId="urn:microsoft.com/office/officeart/2008/layout/CircleAccentTimeline"/>
    <dgm:cxn modelId="{50A13D24-570A-1540-A054-DE3C948AC5D0}" type="presOf" srcId="{F5927517-163E-0E40-9144-C1B17F38C0BE}" destId="{964882A6-7BBD-8C49-943B-8100717906CA}" srcOrd="0" destOrd="0" presId="urn:microsoft.com/office/officeart/2008/layout/CircleAccentTimeline"/>
    <dgm:cxn modelId="{C28F3539-AD64-C548-BADF-043D862C7D77}" srcId="{E18BA010-829A-244A-ACB5-476754E58DD3}" destId="{0A2EF750-0B76-D347-8A51-12DC45446114}" srcOrd="1" destOrd="0" parTransId="{8BA2E2FB-627B-8C48-AE33-B8CA37B0E6B8}" sibTransId="{941F4537-AFF4-1849-B415-B3717D46DEB5}"/>
    <dgm:cxn modelId="{1B5E3C0F-2C21-B74A-B94F-BE2F29D0C0C4}" srcId="{D4347F2C-DCBD-3544-963E-CCE7C257F2D5}" destId="{F3E1DB6F-9D7D-5348-B330-9EC3E000B3B7}" srcOrd="2" destOrd="0" parTransId="{2341E810-4884-3F4F-AE95-FBAB388CDBB7}" sibTransId="{89B480FF-6DA3-664C-9442-9B9A108C527D}"/>
    <dgm:cxn modelId="{0E7C6B6B-56F4-6E49-927A-8B29F4F5ECB7}" srcId="{6A7DD7C4-F83F-E549-9BFD-DAE3B5780570}" destId="{AF8F7CED-4D20-B541-8E23-091063FEFCD4}" srcOrd="1" destOrd="0" parTransId="{F17E21B3-DD60-3B4B-854A-7329EE527485}" sibTransId="{E1796C83-7C23-834F-8D4F-4288C53EB4F1}"/>
    <dgm:cxn modelId="{B7EB3CC1-AA34-0940-BAE7-B987CB39ABD3}" type="presOf" srcId="{5651CEDE-7994-D145-A290-327CADF50986}" destId="{016FB3A9-C7FC-5E43-878F-776DCC6C3BD3}" srcOrd="0" destOrd="0" presId="urn:microsoft.com/office/officeart/2008/layout/CircleAccentTimeline"/>
    <dgm:cxn modelId="{72303C9E-B781-9B49-AE9E-EADFA160DC07}" srcId="{E18BA010-829A-244A-ACB5-476754E58DD3}" destId="{F5927517-163E-0E40-9144-C1B17F38C0BE}" srcOrd="0" destOrd="0" parTransId="{FDE594FF-1F5D-8941-AD51-C1B1E5155616}" sibTransId="{770A9A92-1BE8-AF44-B009-34AFEE2F2567}"/>
    <dgm:cxn modelId="{95C00C1D-27AB-3F48-BE32-FEA0AE46E3CB}" srcId="{D4347F2C-DCBD-3544-963E-CCE7C257F2D5}" destId="{6A7DD7C4-F83F-E549-9BFD-DAE3B5780570}" srcOrd="1" destOrd="0" parTransId="{B31FFB14-4649-474C-968B-999FA85D8159}" sibTransId="{EECDC904-ECD8-684B-9CD3-AFD1761B0352}"/>
    <dgm:cxn modelId="{9806AACF-8CF2-B343-9B21-3FA521CFFC4E}" srcId="{F3E1DB6F-9D7D-5348-B330-9EC3E000B3B7}" destId="{0EFB7E0B-774D-8C45-A8EF-FE300E461322}" srcOrd="1" destOrd="0" parTransId="{AC899625-6297-C646-AA2B-17C171AE12F0}" sibTransId="{1F9081A4-3F18-F04A-85CD-E2AB46C860CC}"/>
    <dgm:cxn modelId="{27364F4D-6CED-3F4F-9DAD-284C8B09AEB0}" type="presOf" srcId="{B5ABEB67-7D21-2E44-B3A8-6828072A1B89}" destId="{1D80CA67-1E52-804F-91B8-ACF295EC55EC}" srcOrd="0" destOrd="0" presId="urn:microsoft.com/office/officeart/2008/layout/CircleAccentTimeline"/>
    <dgm:cxn modelId="{A73D62C0-B592-AE4B-9895-65BD4DB5ECFD}" type="presOf" srcId="{F3E1DB6F-9D7D-5348-B330-9EC3E000B3B7}" destId="{B1678197-A915-DD4D-A16E-E59CF2B7DA7E}" srcOrd="0" destOrd="0" presId="urn:microsoft.com/office/officeart/2008/layout/CircleAccentTimeline"/>
    <dgm:cxn modelId="{2E996064-E2EC-3A43-9B40-6C0C9697442F}" srcId="{F3E1DB6F-9D7D-5348-B330-9EC3E000B3B7}" destId="{5651CEDE-7994-D145-A290-327CADF50986}" srcOrd="0" destOrd="0" parTransId="{C8B653D2-00C1-2045-9046-5A792C9D75FE}" sibTransId="{8573A06B-020A-9846-90B8-63F4AC15F17F}"/>
    <dgm:cxn modelId="{65D07EF5-B6F3-CE4D-A389-5CC0B1EC7EE5}" srcId="{D4347F2C-DCBD-3544-963E-CCE7C257F2D5}" destId="{6A5C2C72-21B7-FD4B-BF9A-DE5FFF49D955}" srcOrd="3" destOrd="0" parTransId="{9D40E134-1166-4446-B25D-47EE0BDDD9DE}" sibTransId="{FDD923C3-F5B2-E447-8849-10E218486D11}"/>
    <dgm:cxn modelId="{00A717BB-51C8-3741-98F6-EA716D6A2239}" srcId="{6A7DD7C4-F83F-E549-9BFD-DAE3B5780570}" destId="{B5ABEB67-7D21-2E44-B3A8-6828072A1B89}" srcOrd="0" destOrd="0" parTransId="{C7E3B436-4F96-FF43-8B87-A63340498A9B}" sibTransId="{08020CD6-B32F-8441-8337-EA2942AD5D8B}"/>
    <dgm:cxn modelId="{7F960A34-20EE-544C-BA19-25EFE7E64A40}" srcId="{D4347F2C-DCBD-3544-963E-CCE7C257F2D5}" destId="{E18BA010-829A-244A-ACB5-476754E58DD3}" srcOrd="0" destOrd="0" parTransId="{3EAE5725-8190-A440-881F-B39303C38D6B}" sibTransId="{AED361CF-AD09-8B43-9E46-B507B04A6B73}"/>
    <dgm:cxn modelId="{0E2F87F7-6782-8E46-804A-FA1D866BF7EE}" type="presOf" srcId="{6A7DD7C4-F83F-E549-9BFD-DAE3B5780570}" destId="{9B7C10EC-4D78-BF4F-ABEE-B9C088D7A750}" srcOrd="0" destOrd="0" presId="urn:microsoft.com/office/officeart/2008/layout/CircleAccentTimeline"/>
    <dgm:cxn modelId="{A6EDCA03-697F-DA4E-AD9B-1BBE6F4802C5}" type="presOf" srcId="{6A5C2C72-21B7-FD4B-BF9A-DE5FFF49D955}" destId="{0D3E26FD-768B-864F-8D15-9CCD4F0DA121}" srcOrd="0" destOrd="0" presId="urn:microsoft.com/office/officeart/2008/layout/CircleAccentTimeline"/>
    <dgm:cxn modelId="{5CAD1F57-33F7-5840-891D-CD4FD15BB7D2}" type="presOf" srcId="{AF8F7CED-4D20-B541-8E23-091063FEFCD4}" destId="{1645D189-8B81-9D4E-A93D-E8A25B4D8558}" srcOrd="0" destOrd="0" presId="urn:microsoft.com/office/officeart/2008/layout/CircleAccentTimeline"/>
    <dgm:cxn modelId="{E578D830-5798-014D-BD96-111250876826}" type="presParOf" srcId="{FB97381A-2ACF-9748-984B-14588CBBF3AB}" destId="{2ECA8FDD-0983-404C-902B-BBA81A3A7C98}" srcOrd="0" destOrd="0" presId="urn:microsoft.com/office/officeart/2008/layout/CircleAccentTimeline"/>
    <dgm:cxn modelId="{9D2ACF49-5422-9743-B7D6-B4B47634E613}" type="presParOf" srcId="{2ECA8FDD-0983-404C-902B-BBA81A3A7C98}" destId="{7FD634C4-C6B1-8B43-8123-7B8085C70717}" srcOrd="0" destOrd="0" presId="urn:microsoft.com/office/officeart/2008/layout/CircleAccentTimeline"/>
    <dgm:cxn modelId="{4385B8DB-0B63-3145-8C9C-8EB3269B0D8E}" type="presParOf" srcId="{2ECA8FDD-0983-404C-902B-BBA81A3A7C98}" destId="{D2C95B6D-709E-0F43-AEE4-19BDA45BAAB3}" srcOrd="1" destOrd="0" presId="urn:microsoft.com/office/officeart/2008/layout/CircleAccentTimeline"/>
    <dgm:cxn modelId="{21DA253E-5330-DF49-8B69-E9E020D6F978}" type="presParOf" srcId="{2ECA8FDD-0983-404C-902B-BBA81A3A7C98}" destId="{CB04D88C-2959-D245-A537-A9005A7349E8}" srcOrd="2" destOrd="0" presId="urn:microsoft.com/office/officeart/2008/layout/CircleAccentTimeline"/>
    <dgm:cxn modelId="{2A3FBE88-491C-B743-BEEA-2BBD6AA1E2EC}" type="presParOf" srcId="{FB97381A-2ACF-9748-984B-14588CBBF3AB}" destId="{60630572-1BBD-6649-A4D9-44E76B4D698C}" srcOrd="1" destOrd="0" presId="urn:microsoft.com/office/officeart/2008/layout/CircleAccentTimeline"/>
    <dgm:cxn modelId="{24F047BB-528A-7347-AC09-4C8887CE1567}" type="presParOf" srcId="{FB97381A-2ACF-9748-984B-14588CBBF3AB}" destId="{6115292F-9183-694F-8F6B-CF7B2E1E5481}" srcOrd="2" destOrd="0" presId="urn:microsoft.com/office/officeart/2008/layout/CircleAccentTimeline"/>
    <dgm:cxn modelId="{F5A08468-52B2-D64A-939D-874C3B9C2DF7}" type="presParOf" srcId="{FB97381A-2ACF-9748-984B-14588CBBF3AB}" destId="{FC2A6B44-5214-954D-AABE-A4F81329E495}" srcOrd="3" destOrd="0" presId="urn:microsoft.com/office/officeart/2008/layout/CircleAccentTimeline"/>
    <dgm:cxn modelId="{F44C49DC-B7CC-D84B-9297-4B7E583363AA}" type="presParOf" srcId="{FB97381A-2ACF-9748-984B-14588CBBF3AB}" destId="{F96F7638-BF5F-7946-A7F8-D8ED50DEDFAE}" srcOrd="4" destOrd="0" presId="urn:microsoft.com/office/officeart/2008/layout/CircleAccentTimeline"/>
    <dgm:cxn modelId="{5CD300B9-1A50-E346-BDE0-E9F709A620DC}" type="presParOf" srcId="{F96F7638-BF5F-7946-A7F8-D8ED50DEDFAE}" destId="{82DA91C9-09CE-0F48-845C-3467E098C79C}" srcOrd="0" destOrd="0" presId="urn:microsoft.com/office/officeart/2008/layout/CircleAccentTimeline"/>
    <dgm:cxn modelId="{A9175199-A57B-6C45-9168-BBD32C452C86}" type="presParOf" srcId="{F96F7638-BF5F-7946-A7F8-D8ED50DEDFAE}" destId="{964882A6-7BBD-8C49-943B-8100717906CA}" srcOrd="1" destOrd="0" presId="urn:microsoft.com/office/officeart/2008/layout/CircleAccentTimeline"/>
    <dgm:cxn modelId="{BF7337AB-2C2D-BB49-A42C-CF9E3186FEC6}" type="presParOf" srcId="{F96F7638-BF5F-7946-A7F8-D8ED50DEDFAE}" destId="{FA580FF1-D0CB-E14F-8B06-2A2319E39771}" srcOrd="2" destOrd="0" presId="urn:microsoft.com/office/officeart/2008/layout/CircleAccentTimeline"/>
    <dgm:cxn modelId="{8E12B1E8-7708-6E48-8D60-D3A72E273B1C}" type="presParOf" srcId="{FB97381A-2ACF-9748-984B-14588CBBF3AB}" destId="{88299F06-2791-C241-8B3D-E01FA33DDCE2}" srcOrd="5" destOrd="0" presId="urn:microsoft.com/office/officeart/2008/layout/CircleAccentTimeline"/>
    <dgm:cxn modelId="{7FAB47FF-0150-0948-8567-11206FAF11A3}" type="presParOf" srcId="{FB97381A-2ACF-9748-984B-14588CBBF3AB}" destId="{809E7EEE-5482-7C4E-A79F-7227E1A5188D}" srcOrd="6" destOrd="0" presId="urn:microsoft.com/office/officeart/2008/layout/CircleAccentTimeline"/>
    <dgm:cxn modelId="{E3852EE4-91D9-9443-A41F-D89BD71BA151}" type="presParOf" srcId="{FB97381A-2ACF-9748-984B-14588CBBF3AB}" destId="{653487A6-40A6-AA4F-B0FD-4938EFD8FEFD}" srcOrd="7" destOrd="0" presId="urn:microsoft.com/office/officeart/2008/layout/CircleAccentTimeline"/>
    <dgm:cxn modelId="{78EFC442-CF48-1749-8FF4-8C17A8A3F937}" type="presParOf" srcId="{FB97381A-2ACF-9748-984B-14588CBBF3AB}" destId="{363D2B9D-DC26-4840-B7D0-CE242453A81B}" srcOrd="8" destOrd="0" presId="urn:microsoft.com/office/officeart/2008/layout/CircleAccentTimeline"/>
    <dgm:cxn modelId="{ADBAEA76-B2AE-974B-9C4E-73C88ECB0DB4}" type="presParOf" srcId="{363D2B9D-DC26-4840-B7D0-CE242453A81B}" destId="{47AD5826-5D1C-B249-AF29-A0F882CBC216}" srcOrd="0" destOrd="0" presId="urn:microsoft.com/office/officeart/2008/layout/CircleAccentTimeline"/>
    <dgm:cxn modelId="{B10FB21E-D402-5948-A331-D1A52D9AF6BF}" type="presParOf" srcId="{363D2B9D-DC26-4840-B7D0-CE242453A81B}" destId="{1FADF96E-6D26-4F4A-8D16-2EC2CF7EB3B1}" srcOrd="1" destOrd="0" presId="urn:microsoft.com/office/officeart/2008/layout/CircleAccentTimeline"/>
    <dgm:cxn modelId="{1E304655-AE2E-8142-BDB7-E14AF1B52C03}" type="presParOf" srcId="{363D2B9D-DC26-4840-B7D0-CE242453A81B}" destId="{1DB2F12E-57A7-DE4E-8DF4-237F0AB261FE}" srcOrd="2" destOrd="0" presId="urn:microsoft.com/office/officeart/2008/layout/CircleAccentTimeline"/>
    <dgm:cxn modelId="{7A36DB13-6E5B-0A46-96D9-C17D01D273FD}" type="presParOf" srcId="{FB97381A-2ACF-9748-984B-14588CBBF3AB}" destId="{B7EE4423-ED86-7749-9A58-6880A059ED91}" srcOrd="9" destOrd="0" presId="urn:microsoft.com/office/officeart/2008/layout/CircleAccentTimeline"/>
    <dgm:cxn modelId="{6C08727B-A9D1-0244-9547-A296A77BC731}" type="presParOf" srcId="{FB97381A-2ACF-9748-984B-14588CBBF3AB}" destId="{6E5EDA59-61A8-D74A-AEAF-1E75FBD70079}" srcOrd="10" destOrd="0" presId="urn:microsoft.com/office/officeart/2008/layout/CircleAccentTimeline"/>
    <dgm:cxn modelId="{E0239FD9-B54F-4441-BCDB-4BB9FFFF216B}" type="presParOf" srcId="{FB97381A-2ACF-9748-984B-14588CBBF3AB}" destId="{C81B1A14-C133-DD4C-A78F-FCC31C4D46A4}" srcOrd="11" destOrd="0" presId="urn:microsoft.com/office/officeart/2008/layout/CircleAccentTimeline"/>
    <dgm:cxn modelId="{A343924A-BF0C-F842-9080-8436E9FA65A4}" type="presParOf" srcId="{C81B1A14-C133-DD4C-A78F-FCC31C4D46A4}" destId="{1A30B566-80CA-4448-9D4B-DE3DED17AA2F}" srcOrd="0" destOrd="0" presId="urn:microsoft.com/office/officeart/2008/layout/CircleAccentTimeline"/>
    <dgm:cxn modelId="{F8467B17-5625-8242-A56A-AF587BB5CA58}" type="presParOf" srcId="{C81B1A14-C133-DD4C-A78F-FCC31C4D46A4}" destId="{9B7C10EC-4D78-BF4F-ABEE-B9C088D7A750}" srcOrd="1" destOrd="0" presId="urn:microsoft.com/office/officeart/2008/layout/CircleAccentTimeline"/>
    <dgm:cxn modelId="{D1A7F847-3F5F-2940-917D-078E4CB230F9}" type="presParOf" srcId="{C81B1A14-C133-DD4C-A78F-FCC31C4D46A4}" destId="{E5557F69-C02A-C64D-B664-EFD7306A27A3}" srcOrd="2" destOrd="0" presId="urn:microsoft.com/office/officeart/2008/layout/CircleAccentTimeline"/>
    <dgm:cxn modelId="{AB2050E2-EE04-ED48-860B-9F7BACADE55F}" type="presParOf" srcId="{FB97381A-2ACF-9748-984B-14588CBBF3AB}" destId="{D8098F76-2B09-B64B-BC39-CBFF319FC565}" srcOrd="12" destOrd="0" presId="urn:microsoft.com/office/officeart/2008/layout/CircleAccentTimeline"/>
    <dgm:cxn modelId="{162D033A-AC86-A140-8ABF-B325B33FF476}" type="presParOf" srcId="{FB97381A-2ACF-9748-984B-14588CBBF3AB}" destId="{7E7AAA67-1D56-054D-94DD-7D7AC1D06C86}" srcOrd="13" destOrd="0" presId="urn:microsoft.com/office/officeart/2008/layout/CircleAccentTimeline"/>
    <dgm:cxn modelId="{DA7503BB-EC88-DC4B-8056-69AE00BFE906}" type="presParOf" srcId="{FB97381A-2ACF-9748-984B-14588CBBF3AB}" destId="{782B4C06-A442-054B-A3FE-655A7AFFA941}" srcOrd="14" destOrd="0" presId="urn:microsoft.com/office/officeart/2008/layout/CircleAccentTimeline"/>
    <dgm:cxn modelId="{1FED6A46-C138-074E-9B9B-28CD88735C58}" type="presParOf" srcId="{FB97381A-2ACF-9748-984B-14588CBBF3AB}" destId="{D60A94CE-B9B8-9049-9CCD-7AA700E1D8DE}" srcOrd="15" destOrd="0" presId="urn:microsoft.com/office/officeart/2008/layout/CircleAccentTimeline"/>
    <dgm:cxn modelId="{CADE1B16-6727-D04D-90FD-AFBE407356FE}" type="presParOf" srcId="{D60A94CE-B9B8-9049-9CCD-7AA700E1D8DE}" destId="{423212EF-7593-894C-B07D-8C145499FF4A}" srcOrd="0" destOrd="0" presId="urn:microsoft.com/office/officeart/2008/layout/CircleAccentTimeline"/>
    <dgm:cxn modelId="{3C7C4465-6D11-1A45-8D74-44DCE5B95566}" type="presParOf" srcId="{D60A94CE-B9B8-9049-9CCD-7AA700E1D8DE}" destId="{1D80CA67-1E52-804F-91B8-ACF295EC55EC}" srcOrd="1" destOrd="0" presId="urn:microsoft.com/office/officeart/2008/layout/CircleAccentTimeline"/>
    <dgm:cxn modelId="{B6029A26-AAAB-644E-AB77-810BEEBBE5A3}" type="presParOf" srcId="{D60A94CE-B9B8-9049-9CCD-7AA700E1D8DE}" destId="{5E0FB27E-0CED-7E42-AEF9-DCA7BF90E867}" srcOrd="2" destOrd="0" presId="urn:microsoft.com/office/officeart/2008/layout/CircleAccentTimeline"/>
    <dgm:cxn modelId="{08F9AAA8-1CA6-ED41-BE2D-740AFC53DE67}" type="presParOf" srcId="{FB97381A-2ACF-9748-984B-14588CBBF3AB}" destId="{1F1DBCF1-496C-C344-81FB-D2A6CD6ED51C}" srcOrd="16" destOrd="0" presId="urn:microsoft.com/office/officeart/2008/layout/CircleAccentTimeline"/>
    <dgm:cxn modelId="{AA939E2A-FE45-9D47-9B19-3424390CBD61}" type="presParOf" srcId="{FB97381A-2ACF-9748-984B-14588CBBF3AB}" destId="{3CF286E9-A2AB-5D45-8F7B-96957BDB95D1}" srcOrd="17" destOrd="0" presId="urn:microsoft.com/office/officeart/2008/layout/CircleAccentTimeline"/>
    <dgm:cxn modelId="{5156F435-52DC-4B46-B8FE-BAC95B07F176}" type="presParOf" srcId="{FB97381A-2ACF-9748-984B-14588CBBF3AB}" destId="{D1F70A81-E408-E946-951A-6BB90E102280}" srcOrd="18" destOrd="0" presId="urn:microsoft.com/office/officeart/2008/layout/CircleAccentTimeline"/>
    <dgm:cxn modelId="{A189455A-6D0C-0E42-8286-C12FD9AC5C5E}" type="presParOf" srcId="{FB97381A-2ACF-9748-984B-14588CBBF3AB}" destId="{8ADF9215-681D-414B-A8B4-A9419BA8C938}" srcOrd="19" destOrd="0" presId="urn:microsoft.com/office/officeart/2008/layout/CircleAccentTimeline"/>
    <dgm:cxn modelId="{0EDCC9A5-07EF-8743-85C5-C6CD57672CD1}" type="presParOf" srcId="{8ADF9215-681D-414B-A8B4-A9419BA8C938}" destId="{B6AF90A7-6B44-DA4F-9785-A30F427E3E7A}" srcOrd="0" destOrd="0" presId="urn:microsoft.com/office/officeart/2008/layout/CircleAccentTimeline"/>
    <dgm:cxn modelId="{F447AD9A-872E-EC46-A3FE-6E6B00863A9C}" type="presParOf" srcId="{8ADF9215-681D-414B-A8B4-A9419BA8C938}" destId="{1645D189-8B81-9D4E-A93D-E8A25B4D8558}" srcOrd="1" destOrd="0" presId="urn:microsoft.com/office/officeart/2008/layout/CircleAccentTimeline"/>
    <dgm:cxn modelId="{54D4C47D-5975-594C-A18B-7D7423E10041}" type="presParOf" srcId="{8ADF9215-681D-414B-A8B4-A9419BA8C938}" destId="{87236F50-5825-2B40-ABC8-F46A65612581}" srcOrd="2" destOrd="0" presId="urn:microsoft.com/office/officeart/2008/layout/CircleAccentTimeline"/>
    <dgm:cxn modelId="{E79C201D-F3DC-D640-8EA7-B7CCE7F9FF5B}" type="presParOf" srcId="{FB97381A-2ACF-9748-984B-14588CBBF3AB}" destId="{B975119C-F808-5D45-89CD-96654F2D2B92}" srcOrd="20" destOrd="0" presId="urn:microsoft.com/office/officeart/2008/layout/CircleAccentTimeline"/>
    <dgm:cxn modelId="{37EA2250-EA2A-9749-AB78-930C439F76E9}" type="presParOf" srcId="{FB97381A-2ACF-9748-984B-14588CBBF3AB}" destId="{AE5D9396-D5E7-824E-B51E-4C149B0D0E11}" srcOrd="21" destOrd="0" presId="urn:microsoft.com/office/officeart/2008/layout/CircleAccentTimeline"/>
    <dgm:cxn modelId="{7F9519A9-8253-C349-8EFA-742EE133387A}" type="presParOf" srcId="{FB97381A-2ACF-9748-984B-14588CBBF3AB}" destId="{30E2CF58-31E6-A845-90D5-F1E6505B7AF3}" srcOrd="22" destOrd="0" presId="urn:microsoft.com/office/officeart/2008/layout/CircleAccentTimeline"/>
    <dgm:cxn modelId="{D0BF4C38-6D87-0C4F-9C70-2BE432A3E378}" type="presParOf" srcId="{30E2CF58-31E6-A845-90D5-F1E6505B7AF3}" destId="{390BF1A3-31AC-FC45-A476-283D1535399C}" srcOrd="0" destOrd="0" presId="urn:microsoft.com/office/officeart/2008/layout/CircleAccentTimeline"/>
    <dgm:cxn modelId="{457CB37A-B412-AD4F-9E0B-EEC57A437539}" type="presParOf" srcId="{30E2CF58-31E6-A845-90D5-F1E6505B7AF3}" destId="{B1678197-A915-DD4D-A16E-E59CF2B7DA7E}" srcOrd="1" destOrd="0" presId="urn:microsoft.com/office/officeart/2008/layout/CircleAccentTimeline"/>
    <dgm:cxn modelId="{DFD2B1F6-9FB0-3545-89DC-67BB73DE88A6}" type="presParOf" srcId="{30E2CF58-31E6-A845-90D5-F1E6505B7AF3}" destId="{E61857C0-310E-5A41-9D24-AEA6B02AD702}" srcOrd="2" destOrd="0" presId="urn:microsoft.com/office/officeart/2008/layout/CircleAccentTimeline"/>
    <dgm:cxn modelId="{3CA2D79F-0AC2-1649-878A-82556A7725B8}" type="presParOf" srcId="{FB97381A-2ACF-9748-984B-14588CBBF3AB}" destId="{78AA874A-CC9C-9F4C-A350-53507A7361DB}" srcOrd="23" destOrd="0" presId="urn:microsoft.com/office/officeart/2008/layout/CircleAccentTimeline"/>
    <dgm:cxn modelId="{016E41CB-881C-254F-9E1D-4611AEF62BAF}" type="presParOf" srcId="{FB97381A-2ACF-9748-984B-14588CBBF3AB}" destId="{04D409B3-F44E-5742-97B6-2B1F7F51092F}" srcOrd="24" destOrd="0" presId="urn:microsoft.com/office/officeart/2008/layout/CircleAccentTimeline"/>
    <dgm:cxn modelId="{70229CF4-E6B5-284F-B192-02BD8B9C097B}" type="presParOf" srcId="{FB97381A-2ACF-9748-984B-14588CBBF3AB}" destId="{75AB72A6-3ECC-114E-92E2-2B5961A3641F}" srcOrd="25" destOrd="0" presId="urn:microsoft.com/office/officeart/2008/layout/CircleAccentTimeline"/>
    <dgm:cxn modelId="{E22014CC-5E7F-0943-9873-90A1EFC0B02C}" type="presParOf" srcId="{FB97381A-2ACF-9748-984B-14588CBBF3AB}" destId="{DB785359-0172-0249-ADC8-27C7C0640A67}" srcOrd="26" destOrd="0" presId="urn:microsoft.com/office/officeart/2008/layout/CircleAccentTimeline"/>
    <dgm:cxn modelId="{98CAE199-DEF9-3445-ABB4-981BFEF7649A}" type="presParOf" srcId="{DB785359-0172-0249-ADC8-27C7C0640A67}" destId="{442A9C67-B757-0247-8C46-45CA0EA7C247}" srcOrd="0" destOrd="0" presId="urn:microsoft.com/office/officeart/2008/layout/CircleAccentTimeline"/>
    <dgm:cxn modelId="{37F1192E-65DF-074E-96A7-C49FDDB3C4E1}" type="presParOf" srcId="{DB785359-0172-0249-ADC8-27C7C0640A67}" destId="{016FB3A9-C7FC-5E43-878F-776DCC6C3BD3}" srcOrd="1" destOrd="0" presId="urn:microsoft.com/office/officeart/2008/layout/CircleAccentTimeline"/>
    <dgm:cxn modelId="{0A9EC189-190C-634B-9A06-E9E708F1F00B}" type="presParOf" srcId="{DB785359-0172-0249-ADC8-27C7C0640A67}" destId="{E256FD92-C438-3448-B710-867C2D5E4F5A}" srcOrd="2" destOrd="0" presId="urn:microsoft.com/office/officeart/2008/layout/CircleAccentTimeline"/>
    <dgm:cxn modelId="{ED0CB822-6434-564D-B0AE-2AA1BE49F85D}" type="presParOf" srcId="{FB97381A-2ACF-9748-984B-14588CBBF3AB}" destId="{09152787-EFEF-F445-A5CD-A86F8AC39C09}" srcOrd="27" destOrd="0" presId="urn:microsoft.com/office/officeart/2008/layout/CircleAccentTimeline"/>
    <dgm:cxn modelId="{EC074EE4-49E4-4A41-89FD-33878667EAD3}" type="presParOf" srcId="{FB97381A-2ACF-9748-984B-14588CBBF3AB}" destId="{2FBDCE05-FB38-3D4C-B91C-29D6620DF7B3}" srcOrd="28" destOrd="0" presId="urn:microsoft.com/office/officeart/2008/layout/CircleAccentTimeline"/>
    <dgm:cxn modelId="{B7A00C0D-1237-1B43-8A30-CD0A4574D2D8}" type="presParOf" srcId="{FB97381A-2ACF-9748-984B-14588CBBF3AB}" destId="{935D4BE5-3F54-794A-8CC7-F8E85E98D881}" srcOrd="29" destOrd="0" presId="urn:microsoft.com/office/officeart/2008/layout/CircleAccentTimeline"/>
    <dgm:cxn modelId="{625BF5B9-1EDF-614E-A4D8-0E6D034C0216}" type="presParOf" srcId="{FB97381A-2ACF-9748-984B-14588CBBF3AB}" destId="{9EFA2117-63EA-134B-9B64-07C1707B64D5}" srcOrd="30" destOrd="0" presId="urn:microsoft.com/office/officeart/2008/layout/CircleAccentTimeline"/>
    <dgm:cxn modelId="{2BA82F06-38A5-DD4D-9334-F1EDE89E6A93}" type="presParOf" srcId="{9EFA2117-63EA-134B-9B64-07C1707B64D5}" destId="{82517AC2-B0ED-BF49-A4D6-A1682861A380}" srcOrd="0" destOrd="0" presId="urn:microsoft.com/office/officeart/2008/layout/CircleAccentTimeline"/>
    <dgm:cxn modelId="{78E83986-BA5D-B646-9BCB-4A159113AEC1}" type="presParOf" srcId="{9EFA2117-63EA-134B-9B64-07C1707B64D5}" destId="{C3D3DB53-5C73-EC45-AA7C-1AB716341059}" srcOrd="1" destOrd="0" presId="urn:microsoft.com/office/officeart/2008/layout/CircleAccentTimeline"/>
    <dgm:cxn modelId="{913DBDFB-BCB0-7143-8CC4-9A1B3E58E852}" type="presParOf" srcId="{9EFA2117-63EA-134B-9B64-07C1707B64D5}" destId="{883BA8AE-8CE7-8248-A36E-B1979949FDB1}" srcOrd="2" destOrd="0" presId="urn:microsoft.com/office/officeart/2008/layout/CircleAccentTimeline"/>
    <dgm:cxn modelId="{22435B56-85FB-0B49-A0EA-F3DFBA4BFCC3}" type="presParOf" srcId="{FB97381A-2ACF-9748-984B-14588CBBF3AB}" destId="{C848512D-EFF4-7740-B231-2ECAE74907DD}" srcOrd="31" destOrd="0" presId="urn:microsoft.com/office/officeart/2008/layout/CircleAccentTimeline"/>
    <dgm:cxn modelId="{533570EF-7B2A-8D46-9429-EADA4523C801}" type="presParOf" srcId="{FB97381A-2ACF-9748-984B-14588CBBF3AB}" destId="{9A980EC3-3882-0747-8B58-20D88DBA23E2}" srcOrd="32" destOrd="0" presId="urn:microsoft.com/office/officeart/2008/layout/CircleAccentTimeline"/>
    <dgm:cxn modelId="{C954F562-B54B-984F-9A82-F83EF4986953}" type="presParOf" srcId="{FB97381A-2ACF-9748-984B-14588CBBF3AB}" destId="{A94A6FCD-F358-B049-8C1F-9F0393917C60}" srcOrd="33" destOrd="0" presId="urn:microsoft.com/office/officeart/2008/layout/CircleAccentTimeline"/>
    <dgm:cxn modelId="{8C6A93FE-DAE8-0644-AA14-70D73FD21DD7}" type="presParOf" srcId="{A94A6FCD-F358-B049-8C1F-9F0393917C60}" destId="{FFCE861E-E47F-6A45-95CF-3F3D5BFA86E7}" srcOrd="0" destOrd="0" presId="urn:microsoft.com/office/officeart/2008/layout/CircleAccentTimeline"/>
    <dgm:cxn modelId="{4F12EF33-889B-CF4E-AAC9-156DC17F2B73}" type="presParOf" srcId="{A94A6FCD-F358-B049-8C1F-9F0393917C60}" destId="{0D3E26FD-768B-864F-8D15-9CCD4F0DA121}" srcOrd="1" destOrd="0" presId="urn:microsoft.com/office/officeart/2008/layout/CircleAccentTimeline"/>
    <dgm:cxn modelId="{E39310B3-46C6-F74C-9C27-B7595705B949}" type="presParOf" srcId="{A94A6FCD-F358-B049-8C1F-9F0393917C60}" destId="{D48EF4AC-009A-D648-A90A-B560374168F5}" srcOrd="2" destOrd="0" presId="urn:microsoft.com/office/officeart/2008/layout/CircleAccentTimeline"/>
    <dgm:cxn modelId="{2C9BBBCF-5B84-1542-A7D8-ECF991E35215}" type="presParOf" srcId="{FB97381A-2ACF-9748-984B-14588CBBF3AB}" destId="{A083B5AE-B08A-0A4B-89CA-45CDE706D2E9}" srcOrd="34" destOrd="0" presId="urn:microsoft.com/office/officeart/2008/layout/CircleAccentTimeline"/>
    <dgm:cxn modelId="{4D5AC02F-BFB0-294E-B730-908DF5C1D66F}" type="presParOf" srcId="{FB97381A-2ACF-9748-984B-14588CBBF3AB}" destId="{14B5AC70-B8B5-6B45-AA9E-9633E65A1528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2659A-FFFC-4629-9AA1-577E18AC5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4FD1E5-6423-4E8C-B577-EACA1056CDF8}">
      <dgm:prSet phldrT="[Texto]"/>
      <dgm:spPr/>
      <dgm:t>
        <a:bodyPr/>
        <a:lstStyle/>
        <a:p>
          <a:r>
            <a:rPr lang="pt-BR" dirty="0" smtClean="0"/>
            <a:t>1. Cada participante deve entrar na sala de seu GT, conforme link enviado no chat</a:t>
          </a:r>
          <a:endParaRPr lang="pt-BR" dirty="0"/>
        </a:p>
      </dgm:t>
    </dgm:pt>
    <dgm:pt modelId="{7FEDF050-5AA7-4F83-BB21-E00AAF28DD78}" type="parTrans" cxnId="{9F7BD0E7-A610-441E-B667-25C47729F081}">
      <dgm:prSet/>
      <dgm:spPr/>
      <dgm:t>
        <a:bodyPr/>
        <a:lstStyle/>
        <a:p>
          <a:endParaRPr lang="pt-BR"/>
        </a:p>
      </dgm:t>
    </dgm:pt>
    <dgm:pt modelId="{BAAEBB8B-D228-4256-85C5-93B08BE9167B}" type="sibTrans" cxnId="{9F7BD0E7-A610-441E-B667-25C47729F081}">
      <dgm:prSet/>
      <dgm:spPr/>
      <dgm:t>
        <a:bodyPr/>
        <a:lstStyle/>
        <a:p>
          <a:endParaRPr lang="pt-BR"/>
        </a:p>
      </dgm:t>
    </dgm:pt>
    <dgm:pt modelId="{AAEED0DE-476D-4F88-9AA7-391D7F44D0BB}">
      <dgm:prSet phldrT="[Texto]"/>
      <dgm:spPr/>
      <dgm:t>
        <a:bodyPr/>
        <a:lstStyle/>
        <a:p>
          <a:r>
            <a:rPr lang="pt-BR" dirty="0" smtClean="0"/>
            <a:t>3. O tempo de elaboração planejado é de 1h.</a:t>
          </a:r>
          <a:endParaRPr lang="pt-BR" dirty="0"/>
        </a:p>
      </dgm:t>
    </dgm:pt>
    <dgm:pt modelId="{BFCE9D28-E626-4AA5-8885-8C3769A0A30A}" type="parTrans" cxnId="{8279EE14-4723-44F6-82CF-F8CC461046DC}">
      <dgm:prSet/>
      <dgm:spPr/>
      <dgm:t>
        <a:bodyPr/>
        <a:lstStyle/>
        <a:p>
          <a:endParaRPr lang="pt-BR"/>
        </a:p>
      </dgm:t>
    </dgm:pt>
    <dgm:pt modelId="{1E0B5B1F-DFE2-490E-A24C-0C9EB85B9371}" type="sibTrans" cxnId="{8279EE14-4723-44F6-82CF-F8CC461046DC}">
      <dgm:prSet/>
      <dgm:spPr/>
      <dgm:t>
        <a:bodyPr/>
        <a:lstStyle/>
        <a:p>
          <a:endParaRPr lang="pt-BR"/>
        </a:p>
      </dgm:t>
    </dgm:pt>
    <dgm:pt modelId="{E690B30F-0A8A-4566-84D8-92F84CC08D29}">
      <dgm:prSet phldrT="[Texto]"/>
      <dgm:spPr/>
      <dgm:t>
        <a:bodyPr/>
        <a:lstStyle/>
        <a:p>
          <a:r>
            <a:rPr lang="pt-BR" dirty="0" smtClean="0"/>
            <a:t>4. No final da Oficina, todos devem retornar ao link da sala inicial</a:t>
          </a:r>
          <a:endParaRPr lang="pt-BR" dirty="0"/>
        </a:p>
      </dgm:t>
    </dgm:pt>
    <dgm:pt modelId="{5D0A492D-0681-470E-9F84-C5789EB5587D}" type="parTrans" cxnId="{5483210B-BE12-40D4-BE65-48FFD367149C}">
      <dgm:prSet/>
      <dgm:spPr/>
      <dgm:t>
        <a:bodyPr/>
        <a:lstStyle/>
        <a:p>
          <a:endParaRPr lang="pt-BR"/>
        </a:p>
      </dgm:t>
    </dgm:pt>
    <dgm:pt modelId="{7174E455-ADEC-44C7-8CBE-506CA15CD09C}" type="sibTrans" cxnId="{5483210B-BE12-40D4-BE65-48FFD367149C}">
      <dgm:prSet/>
      <dgm:spPr/>
      <dgm:t>
        <a:bodyPr/>
        <a:lstStyle/>
        <a:p>
          <a:endParaRPr lang="pt-BR"/>
        </a:p>
      </dgm:t>
    </dgm:pt>
    <dgm:pt modelId="{4CB57125-F724-44F8-9EBF-8DA022FFA89A}">
      <dgm:prSet phldrT="[Texto]"/>
      <dgm:spPr/>
      <dgm:t>
        <a:bodyPr/>
        <a:lstStyle/>
        <a:p>
          <a:r>
            <a:rPr lang="pt-BR" dirty="0" smtClean="0"/>
            <a:t>2. Cada GT deve discutir e preencher o formulário de planejamento das atividades.</a:t>
          </a:r>
          <a:endParaRPr lang="pt-BR" dirty="0"/>
        </a:p>
      </dgm:t>
    </dgm:pt>
    <dgm:pt modelId="{72C20B4A-61B8-406F-A5F4-A4E332C83EBA}" type="parTrans" cxnId="{9C350300-19AF-47C1-B509-791A69A202BB}">
      <dgm:prSet/>
      <dgm:spPr/>
      <dgm:t>
        <a:bodyPr/>
        <a:lstStyle/>
        <a:p>
          <a:endParaRPr lang="pt-BR"/>
        </a:p>
      </dgm:t>
    </dgm:pt>
    <dgm:pt modelId="{699D72EB-DF12-45FC-A6A0-72471AB90F00}" type="sibTrans" cxnId="{9C350300-19AF-47C1-B509-791A69A202BB}">
      <dgm:prSet/>
      <dgm:spPr/>
      <dgm:t>
        <a:bodyPr/>
        <a:lstStyle/>
        <a:p>
          <a:endParaRPr lang="pt-BR"/>
        </a:p>
      </dgm:t>
    </dgm:pt>
    <dgm:pt modelId="{06287B0B-5E57-4770-A375-A9AD79DDB407}">
      <dgm:prSet phldrT="[Texto]"/>
      <dgm:spPr/>
      <dgm:t>
        <a:bodyPr/>
        <a:lstStyle/>
        <a:p>
          <a:r>
            <a:rPr lang="pt-BR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5. Apresentação e Discussão do Planejamento dos </a:t>
          </a:r>
          <a:r>
            <a:rPr lang="pt-BR" dirty="0" err="1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GTs</a:t>
          </a:r>
          <a:r>
            <a:rPr lang="pt-BR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 (10 </a:t>
          </a:r>
          <a:r>
            <a:rPr lang="pt-BR" dirty="0" err="1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min</a:t>
          </a:r>
          <a:r>
            <a:rPr lang="pt-BR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 por GT)</a:t>
          </a:r>
          <a:endParaRPr lang="pt-BR" dirty="0">
            <a:solidFill>
              <a:schemeClr val="bg1"/>
            </a:solidFill>
          </a:endParaRPr>
        </a:p>
      </dgm:t>
    </dgm:pt>
    <dgm:pt modelId="{DC3C28EC-A645-4E0F-A9BE-E179849C83FA}" type="parTrans" cxnId="{FBD1B171-002A-4F15-8F5A-F8A6418D4E02}">
      <dgm:prSet/>
      <dgm:spPr/>
      <dgm:t>
        <a:bodyPr/>
        <a:lstStyle/>
        <a:p>
          <a:endParaRPr lang="pt-BR"/>
        </a:p>
      </dgm:t>
    </dgm:pt>
    <dgm:pt modelId="{6D3FF51A-2B74-468F-8C0C-CDF0380833F4}" type="sibTrans" cxnId="{FBD1B171-002A-4F15-8F5A-F8A6418D4E02}">
      <dgm:prSet/>
      <dgm:spPr/>
      <dgm:t>
        <a:bodyPr/>
        <a:lstStyle/>
        <a:p>
          <a:endParaRPr lang="pt-BR"/>
        </a:p>
      </dgm:t>
    </dgm:pt>
    <dgm:pt modelId="{751F598E-B76B-4752-B257-7A4176A1151E}" type="pres">
      <dgm:prSet presAssocID="{5AC2659A-FFFC-4629-9AA1-577E18AC51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0D1606-FB16-47E7-B908-3B1E3D5A8B56}" type="pres">
      <dgm:prSet presAssocID="{0A4FD1E5-6423-4E8C-B577-EACA1056CD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65FF88-B384-44F7-B5EE-9252DDC082C0}" type="pres">
      <dgm:prSet presAssocID="{BAAEBB8B-D228-4256-85C5-93B08BE9167B}" presName="spacer" presStyleCnt="0"/>
      <dgm:spPr/>
    </dgm:pt>
    <dgm:pt modelId="{6DA83B7E-5CB5-41F5-BE92-84A1BBFFF647}" type="pres">
      <dgm:prSet presAssocID="{4CB57125-F724-44F8-9EBF-8DA022FFA89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D5AC1D-8689-4343-8189-E8BDC9D13720}" type="pres">
      <dgm:prSet presAssocID="{699D72EB-DF12-45FC-A6A0-72471AB90F00}" presName="spacer" presStyleCnt="0"/>
      <dgm:spPr/>
    </dgm:pt>
    <dgm:pt modelId="{886E7D07-A671-4ECC-83FC-9DF9546F0F11}" type="pres">
      <dgm:prSet presAssocID="{AAEED0DE-476D-4F88-9AA7-391D7F44D0B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D50E62-5B9A-4810-9AA4-4B970A52B8CF}" type="pres">
      <dgm:prSet presAssocID="{1E0B5B1F-DFE2-490E-A24C-0C9EB85B9371}" presName="spacer" presStyleCnt="0"/>
      <dgm:spPr/>
    </dgm:pt>
    <dgm:pt modelId="{96F42CA7-5607-4705-9B28-9A7FFF935114}" type="pres">
      <dgm:prSet presAssocID="{E690B30F-0A8A-4566-84D8-92F84CC08D2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56825B-8ABF-4075-B872-62F6A2064DD9}" type="pres">
      <dgm:prSet presAssocID="{7174E455-ADEC-44C7-8CBE-506CA15CD09C}" presName="spacer" presStyleCnt="0"/>
      <dgm:spPr/>
    </dgm:pt>
    <dgm:pt modelId="{316BE937-EB4E-4629-8A8B-6FB47D10A316}" type="pres">
      <dgm:prSet presAssocID="{06287B0B-5E57-4770-A375-A9AD79DDB40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1BAE0A-97EB-49A7-8F71-4B7F66E11473}" type="presOf" srcId="{E690B30F-0A8A-4566-84D8-92F84CC08D29}" destId="{96F42CA7-5607-4705-9B28-9A7FFF935114}" srcOrd="0" destOrd="0" presId="urn:microsoft.com/office/officeart/2005/8/layout/vList2"/>
    <dgm:cxn modelId="{9C350300-19AF-47C1-B509-791A69A202BB}" srcId="{5AC2659A-FFFC-4629-9AA1-577E18AC5165}" destId="{4CB57125-F724-44F8-9EBF-8DA022FFA89A}" srcOrd="1" destOrd="0" parTransId="{72C20B4A-61B8-406F-A5F4-A4E332C83EBA}" sibTransId="{699D72EB-DF12-45FC-A6A0-72471AB90F00}"/>
    <dgm:cxn modelId="{F4061DCA-EDE5-4203-A2A3-D44FC775D33C}" type="presOf" srcId="{4CB57125-F724-44F8-9EBF-8DA022FFA89A}" destId="{6DA83B7E-5CB5-41F5-BE92-84A1BBFFF647}" srcOrd="0" destOrd="0" presId="urn:microsoft.com/office/officeart/2005/8/layout/vList2"/>
    <dgm:cxn modelId="{F623DF6F-704F-4806-A6A1-8476742A4BC2}" type="presOf" srcId="{AAEED0DE-476D-4F88-9AA7-391D7F44D0BB}" destId="{886E7D07-A671-4ECC-83FC-9DF9546F0F11}" srcOrd="0" destOrd="0" presId="urn:microsoft.com/office/officeart/2005/8/layout/vList2"/>
    <dgm:cxn modelId="{FBD1B171-002A-4F15-8F5A-F8A6418D4E02}" srcId="{5AC2659A-FFFC-4629-9AA1-577E18AC5165}" destId="{06287B0B-5E57-4770-A375-A9AD79DDB407}" srcOrd="4" destOrd="0" parTransId="{DC3C28EC-A645-4E0F-A9BE-E179849C83FA}" sibTransId="{6D3FF51A-2B74-468F-8C0C-CDF0380833F4}"/>
    <dgm:cxn modelId="{143C56C0-30AB-4DE0-839B-4F962E9039F9}" type="presOf" srcId="{5AC2659A-FFFC-4629-9AA1-577E18AC5165}" destId="{751F598E-B76B-4752-B257-7A4176A1151E}" srcOrd="0" destOrd="0" presId="urn:microsoft.com/office/officeart/2005/8/layout/vList2"/>
    <dgm:cxn modelId="{5483210B-BE12-40D4-BE65-48FFD367149C}" srcId="{5AC2659A-FFFC-4629-9AA1-577E18AC5165}" destId="{E690B30F-0A8A-4566-84D8-92F84CC08D29}" srcOrd="3" destOrd="0" parTransId="{5D0A492D-0681-470E-9F84-C5789EB5587D}" sibTransId="{7174E455-ADEC-44C7-8CBE-506CA15CD09C}"/>
    <dgm:cxn modelId="{BFFD20BF-C8DD-45EA-9C60-BD635C823D6C}" type="presOf" srcId="{06287B0B-5E57-4770-A375-A9AD79DDB407}" destId="{316BE937-EB4E-4629-8A8B-6FB47D10A316}" srcOrd="0" destOrd="0" presId="urn:microsoft.com/office/officeart/2005/8/layout/vList2"/>
    <dgm:cxn modelId="{3F7EBFDE-E661-4464-B454-0FCCF285DB24}" type="presOf" srcId="{0A4FD1E5-6423-4E8C-B577-EACA1056CDF8}" destId="{090D1606-FB16-47E7-B908-3B1E3D5A8B56}" srcOrd="0" destOrd="0" presId="urn:microsoft.com/office/officeart/2005/8/layout/vList2"/>
    <dgm:cxn modelId="{8279EE14-4723-44F6-82CF-F8CC461046DC}" srcId="{5AC2659A-FFFC-4629-9AA1-577E18AC5165}" destId="{AAEED0DE-476D-4F88-9AA7-391D7F44D0BB}" srcOrd="2" destOrd="0" parTransId="{BFCE9D28-E626-4AA5-8885-8C3769A0A30A}" sibTransId="{1E0B5B1F-DFE2-490E-A24C-0C9EB85B9371}"/>
    <dgm:cxn modelId="{9F7BD0E7-A610-441E-B667-25C47729F081}" srcId="{5AC2659A-FFFC-4629-9AA1-577E18AC5165}" destId="{0A4FD1E5-6423-4E8C-B577-EACA1056CDF8}" srcOrd="0" destOrd="0" parTransId="{7FEDF050-5AA7-4F83-BB21-E00AAF28DD78}" sibTransId="{BAAEBB8B-D228-4256-85C5-93B08BE9167B}"/>
    <dgm:cxn modelId="{D275F82A-FDA8-42E1-A9BD-9E9BA23B7592}" type="presParOf" srcId="{751F598E-B76B-4752-B257-7A4176A1151E}" destId="{090D1606-FB16-47E7-B908-3B1E3D5A8B56}" srcOrd="0" destOrd="0" presId="urn:microsoft.com/office/officeart/2005/8/layout/vList2"/>
    <dgm:cxn modelId="{FD6F96B9-C2CC-473A-96F8-56C636805A2C}" type="presParOf" srcId="{751F598E-B76B-4752-B257-7A4176A1151E}" destId="{9565FF88-B384-44F7-B5EE-9252DDC082C0}" srcOrd="1" destOrd="0" presId="urn:microsoft.com/office/officeart/2005/8/layout/vList2"/>
    <dgm:cxn modelId="{6773D385-7E92-42B1-A51A-4AB3D0E56112}" type="presParOf" srcId="{751F598E-B76B-4752-B257-7A4176A1151E}" destId="{6DA83B7E-5CB5-41F5-BE92-84A1BBFFF647}" srcOrd="2" destOrd="0" presId="urn:microsoft.com/office/officeart/2005/8/layout/vList2"/>
    <dgm:cxn modelId="{0CD8E291-5D48-478C-874E-EE8FBEF32E2D}" type="presParOf" srcId="{751F598E-B76B-4752-B257-7A4176A1151E}" destId="{6BD5AC1D-8689-4343-8189-E8BDC9D13720}" srcOrd="3" destOrd="0" presId="urn:microsoft.com/office/officeart/2005/8/layout/vList2"/>
    <dgm:cxn modelId="{66E24230-415B-493E-BF9D-ACB126DCF328}" type="presParOf" srcId="{751F598E-B76B-4752-B257-7A4176A1151E}" destId="{886E7D07-A671-4ECC-83FC-9DF9546F0F11}" srcOrd="4" destOrd="0" presId="urn:microsoft.com/office/officeart/2005/8/layout/vList2"/>
    <dgm:cxn modelId="{07C40F9F-54C9-43F4-88A4-CA2C93DCEAC2}" type="presParOf" srcId="{751F598E-B76B-4752-B257-7A4176A1151E}" destId="{2CD50E62-5B9A-4810-9AA4-4B970A52B8CF}" srcOrd="5" destOrd="0" presId="urn:microsoft.com/office/officeart/2005/8/layout/vList2"/>
    <dgm:cxn modelId="{0DBEEF60-1579-46DD-A6E6-F9513E9D4996}" type="presParOf" srcId="{751F598E-B76B-4752-B257-7A4176A1151E}" destId="{96F42CA7-5607-4705-9B28-9A7FFF935114}" srcOrd="6" destOrd="0" presId="urn:microsoft.com/office/officeart/2005/8/layout/vList2"/>
    <dgm:cxn modelId="{8A409517-9F21-4B3C-9E21-AB8BE5437CDF}" type="presParOf" srcId="{751F598E-B76B-4752-B257-7A4176A1151E}" destId="{7F56825B-8ABF-4075-B872-62F6A2064DD9}" srcOrd="7" destOrd="0" presId="urn:microsoft.com/office/officeart/2005/8/layout/vList2"/>
    <dgm:cxn modelId="{E0DE8251-47A6-46FA-BA63-1458006FEDD9}" type="presParOf" srcId="{751F598E-B76B-4752-B257-7A4176A1151E}" destId="{316BE937-EB4E-4629-8A8B-6FB47D10A31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634C4-C6B1-8B43-8123-7B8085C70717}">
      <dsp:nvSpPr>
        <dsp:cNvPr id="0" name=""/>
        <dsp:cNvSpPr/>
      </dsp:nvSpPr>
      <dsp:spPr>
        <a:xfrm>
          <a:off x="5981" y="1964987"/>
          <a:ext cx="1438893" cy="1438893"/>
        </a:xfrm>
        <a:prstGeom prst="donut">
          <a:avLst>
            <a:gd name="adj" fmla="val 2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5B6D-709E-0F43-AEE4-19BDA45BAAB3}">
      <dsp:nvSpPr>
        <dsp:cNvPr id="0" name=""/>
        <dsp:cNvSpPr/>
      </dsp:nvSpPr>
      <dsp:spPr>
        <a:xfrm rot="17700000">
          <a:off x="512982" y="791995"/>
          <a:ext cx="1788703" cy="86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Criação do </a:t>
          </a:r>
          <a:r>
            <a:rPr lang="pt-BR" sz="1900" kern="1200" dirty="0" err="1"/>
            <a:t>GTs</a:t>
          </a:r>
          <a:endParaRPr lang="pt-BR" sz="1900" kern="1200" dirty="0"/>
        </a:p>
      </dsp:txBody>
      <dsp:txXfrm rot="17700000">
        <a:off x="512982" y="791995"/>
        <a:ext cx="1788703" cy="862017"/>
      </dsp:txXfrm>
    </dsp:sp>
    <dsp:sp modelId="{82DA91C9-09CE-0F48-845C-3467E098C79C}">
      <dsp:nvSpPr>
        <dsp:cNvPr id="0" name=""/>
        <dsp:cNvSpPr/>
      </dsp:nvSpPr>
      <dsp:spPr>
        <a:xfrm>
          <a:off x="1553257" y="2310995"/>
          <a:ext cx="746876" cy="74687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882A6-7BBD-8C49-943B-8100717906CA}">
      <dsp:nvSpPr>
        <dsp:cNvPr id="0" name=""/>
        <dsp:cNvSpPr/>
      </dsp:nvSpPr>
      <dsp:spPr>
        <a:xfrm rot="17700000">
          <a:off x="668684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Definição dos Temas</a:t>
          </a:r>
        </a:p>
      </dsp:txBody>
      <dsp:txXfrm rot="17700000">
        <a:off x="668684" y="3350529"/>
        <a:ext cx="1547313" cy="746056"/>
      </dsp:txXfrm>
    </dsp:sp>
    <dsp:sp modelId="{FA580FF1-D0CB-E14F-8B06-2A2319E39771}">
      <dsp:nvSpPr>
        <dsp:cNvPr id="0" name=""/>
        <dsp:cNvSpPr/>
      </dsp:nvSpPr>
      <dsp:spPr>
        <a:xfrm rot="17700000">
          <a:off x="1637394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5826-5D1C-B249-AF29-A0F882CBC216}">
      <dsp:nvSpPr>
        <dsp:cNvPr id="0" name=""/>
        <dsp:cNvSpPr/>
      </dsp:nvSpPr>
      <dsp:spPr>
        <a:xfrm>
          <a:off x="2408401" y="2310995"/>
          <a:ext cx="746876" cy="74687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DF96E-6D26-4F4A-8D16-2EC2CF7EB3B1}">
      <dsp:nvSpPr>
        <dsp:cNvPr id="0" name=""/>
        <dsp:cNvSpPr/>
      </dsp:nvSpPr>
      <dsp:spPr>
        <a:xfrm rot="17700000">
          <a:off x="1523828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Formação do Grupo</a:t>
          </a:r>
        </a:p>
      </dsp:txBody>
      <dsp:txXfrm rot="17700000">
        <a:off x="1523828" y="3350529"/>
        <a:ext cx="1547313" cy="746056"/>
      </dsp:txXfrm>
    </dsp:sp>
    <dsp:sp modelId="{1DB2F12E-57A7-DE4E-8DF4-237F0AB261FE}">
      <dsp:nvSpPr>
        <dsp:cNvPr id="0" name=""/>
        <dsp:cNvSpPr/>
      </dsp:nvSpPr>
      <dsp:spPr>
        <a:xfrm rot="17700000">
          <a:off x="2492538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0B566-80CA-4448-9D4B-DE3DED17AA2F}">
      <dsp:nvSpPr>
        <dsp:cNvPr id="0" name=""/>
        <dsp:cNvSpPr/>
      </dsp:nvSpPr>
      <dsp:spPr>
        <a:xfrm>
          <a:off x="3263660" y="1964987"/>
          <a:ext cx="1438893" cy="1438893"/>
        </a:xfrm>
        <a:prstGeom prst="donut">
          <a:avLst>
            <a:gd name="adj" fmla="val 2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C10EC-4D78-BF4F-ABEE-B9C088D7A750}">
      <dsp:nvSpPr>
        <dsp:cNvPr id="0" name=""/>
        <dsp:cNvSpPr/>
      </dsp:nvSpPr>
      <dsp:spPr>
        <a:xfrm rot="17700000">
          <a:off x="3770661" y="791995"/>
          <a:ext cx="1788703" cy="86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Planejamento dos </a:t>
          </a:r>
          <a:r>
            <a:rPr lang="pt-BR" sz="1900" kern="1200" dirty="0" err="1"/>
            <a:t>GTs</a:t>
          </a:r>
          <a:r>
            <a:rPr lang="pt-BR" sz="1900" kern="1200" dirty="0"/>
            <a:t> (06/04)</a:t>
          </a:r>
        </a:p>
      </dsp:txBody>
      <dsp:txXfrm rot="17700000">
        <a:off x="3770661" y="791995"/>
        <a:ext cx="1788703" cy="862017"/>
      </dsp:txXfrm>
    </dsp:sp>
    <dsp:sp modelId="{423212EF-7593-894C-B07D-8C145499FF4A}">
      <dsp:nvSpPr>
        <dsp:cNvPr id="0" name=""/>
        <dsp:cNvSpPr/>
      </dsp:nvSpPr>
      <dsp:spPr>
        <a:xfrm>
          <a:off x="4810936" y="2310995"/>
          <a:ext cx="746876" cy="74687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0CA67-1E52-804F-91B8-ACF295EC55EC}">
      <dsp:nvSpPr>
        <dsp:cNvPr id="0" name=""/>
        <dsp:cNvSpPr/>
      </dsp:nvSpPr>
      <dsp:spPr>
        <a:xfrm rot="17700000">
          <a:off x="3926363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Formulário de Planejamento</a:t>
          </a:r>
        </a:p>
      </dsp:txBody>
      <dsp:txXfrm rot="17700000">
        <a:off x="3926363" y="3350529"/>
        <a:ext cx="1547313" cy="746056"/>
      </dsp:txXfrm>
    </dsp:sp>
    <dsp:sp modelId="{5E0FB27E-0CED-7E42-AEF9-DCA7BF90E867}">
      <dsp:nvSpPr>
        <dsp:cNvPr id="0" name=""/>
        <dsp:cNvSpPr/>
      </dsp:nvSpPr>
      <dsp:spPr>
        <a:xfrm rot="17700000">
          <a:off x="4895072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F90A7-6B44-DA4F-9785-A30F427E3E7A}">
      <dsp:nvSpPr>
        <dsp:cNvPr id="0" name=""/>
        <dsp:cNvSpPr/>
      </dsp:nvSpPr>
      <dsp:spPr>
        <a:xfrm>
          <a:off x="5666080" y="2310995"/>
          <a:ext cx="746876" cy="746876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5D189-8B81-9D4E-A93D-E8A25B4D8558}">
      <dsp:nvSpPr>
        <dsp:cNvPr id="0" name=""/>
        <dsp:cNvSpPr/>
      </dsp:nvSpPr>
      <dsp:spPr>
        <a:xfrm rot="17700000">
          <a:off x="4781507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Cadastro no </a:t>
          </a:r>
          <a:r>
            <a:rPr lang="pt-BR" sz="1300" kern="1200" dirty="0" err="1"/>
            <a:t>Trello</a:t>
          </a:r>
          <a:endParaRPr lang="pt-BR" sz="1300" kern="1200" dirty="0"/>
        </a:p>
      </dsp:txBody>
      <dsp:txXfrm rot="17700000">
        <a:off x="4781507" y="3350529"/>
        <a:ext cx="1547313" cy="746056"/>
      </dsp:txXfrm>
    </dsp:sp>
    <dsp:sp modelId="{87236F50-5825-2B40-ABC8-F46A65612581}">
      <dsp:nvSpPr>
        <dsp:cNvPr id="0" name=""/>
        <dsp:cNvSpPr/>
      </dsp:nvSpPr>
      <dsp:spPr>
        <a:xfrm rot="17700000">
          <a:off x="5750217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BF1A3-31AC-FC45-A476-283D1535399C}">
      <dsp:nvSpPr>
        <dsp:cNvPr id="0" name=""/>
        <dsp:cNvSpPr/>
      </dsp:nvSpPr>
      <dsp:spPr>
        <a:xfrm>
          <a:off x="6521339" y="1964987"/>
          <a:ext cx="1438893" cy="1438893"/>
        </a:xfrm>
        <a:prstGeom prst="donut">
          <a:avLst>
            <a:gd name="adj" fmla="val 2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78197-A915-DD4D-A16E-E59CF2B7DA7E}">
      <dsp:nvSpPr>
        <dsp:cNvPr id="0" name=""/>
        <dsp:cNvSpPr/>
      </dsp:nvSpPr>
      <dsp:spPr>
        <a:xfrm rot="17700000">
          <a:off x="7028340" y="791995"/>
          <a:ext cx="1788703" cy="86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Desenvolvimento dos trabalhos dos </a:t>
          </a:r>
          <a:r>
            <a:rPr lang="pt-BR" sz="1900" kern="1200" dirty="0" err="1"/>
            <a:t>GTs</a:t>
          </a:r>
          <a:endParaRPr lang="pt-BR" sz="1900" kern="1200" dirty="0"/>
        </a:p>
      </dsp:txBody>
      <dsp:txXfrm rot="17700000">
        <a:off x="7028340" y="791995"/>
        <a:ext cx="1788703" cy="862017"/>
      </dsp:txXfrm>
    </dsp:sp>
    <dsp:sp modelId="{442A9C67-B757-0247-8C46-45CA0EA7C247}">
      <dsp:nvSpPr>
        <dsp:cNvPr id="0" name=""/>
        <dsp:cNvSpPr/>
      </dsp:nvSpPr>
      <dsp:spPr>
        <a:xfrm>
          <a:off x="8068615" y="2310995"/>
          <a:ext cx="746876" cy="746876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B3A9-C7FC-5E43-878F-776DCC6C3BD3}">
      <dsp:nvSpPr>
        <dsp:cNvPr id="0" name=""/>
        <dsp:cNvSpPr/>
      </dsp:nvSpPr>
      <dsp:spPr>
        <a:xfrm rot="17700000">
          <a:off x="7184041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Acompanhamento mensal junto à Coordenação Nacional</a:t>
          </a:r>
          <a:endParaRPr lang="pt-BR" sz="1300" kern="1200" dirty="0"/>
        </a:p>
      </dsp:txBody>
      <dsp:txXfrm rot="17700000">
        <a:off x="7184041" y="3350529"/>
        <a:ext cx="1547313" cy="746056"/>
      </dsp:txXfrm>
    </dsp:sp>
    <dsp:sp modelId="{E256FD92-C438-3448-B710-867C2D5E4F5A}">
      <dsp:nvSpPr>
        <dsp:cNvPr id="0" name=""/>
        <dsp:cNvSpPr/>
      </dsp:nvSpPr>
      <dsp:spPr>
        <a:xfrm rot="17700000">
          <a:off x="8152751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17AC2-B0ED-BF49-A4D6-A1682861A380}">
      <dsp:nvSpPr>
        <dsp:cNvPr id="0" name=""/>
        <dsp:cNvSpPr/>
      </dsp:nvSpPr>
      <dsp:spPr>
        <a:xfrm>
          <a:off x="8923759" y="2310995"/>
          <a:ext cx="746876" cy="746876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119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3DB53-5C73-EC45-AA7C-1AB716341059}">
      <dsp:nvSpPr>
        <dsp:cNvPr id="0" name=""/>
        <dsp:cNvSpPr/>
      </dsp:nvSpPr>
      <dsp:spPr>
        <a:xfrm rot="17700000">
          <a:off x="8039186" y="3350529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/>
            <a:t>Acompanhamento junto ao Pleno</a:t>
          </a:r>
        </a:p>
      </dsp:txBody>
      <dsp:txXfrm rot="17700000">
        <a:off x="8039186" y="3350529"/>
        <a:ext cx="1547313" cy="746056"/>
      </dsp:txXfrm>
    </dsp:sp>
    <dsp:sp modelId="{883BA8AE-8CE7-8248-A36E-B1979949FDB1}">
      <dsp:nvSpPr>
        <dsp:cNvPr id="0" name=""/>
        <dsp:cNvSpPr/>
      </dsp:nvSpPr>
      <dsp:spPr>
        <a:xfrm rot="17700000">
          <a:off x="9007895" y="1272281"/>
          <a:ext cx="1547313" cy="746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E861E-E47F-6A45-95CF-3F3D5BFA86E7}">
      <dsp:nvSpPr>
        <dsp:cNvPr id="0" name=""/>
        <dsp:cNvSpPr/>
      </dsp:nvSpPr>
      <dsp:spPr>
        <a:xfrm>
          <a:off x="9779018" y="1964987"/>
          <a:ext cx="1438893" cy="1438893"/>
        </a:xfrm>
        <a:prstGeom prst="donut">
          <a:avLst>
            <a:gd name="adj" fmla="val 2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E26FD-768B-864F-8D15-9CCD4F0DA121}">
      <dsp:nvSpPr>
        <dsp:cNvPr id="0" name=""/>
        <dsp:cNvSpPr/>
      </dsp:nvSpPr>
      <dsp:spPr>
        <a:xfrm rot="17700000">
          <a:off x="10286019" y="791995"/>
          <a:ext cx="1788703" cy="86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Conclusão dos Trabalhos dos </a:t>
          </a:r>
          <a:r>
            <a:rPr lang="pt-BR" sz="1900" kern="1200" dirty="0" err="1"/>
            <a:t>GTs</a:t>
          </a:r>
          <a:endParaRPr lang="pt-BR" sz="1900" kern="1200" dirty="0"/>
        </a:p>
      </dsp:txBody>
      <dsp:txXfrm rot="17700000">
        <a:off x="10286019" y="791995"/>
        <a:ext cx="1788703" cy="8620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0D1606-FB16-47E7-B908-3B1E3D5A8B56}">
      <dsp:nvSpPr>
        <dsp:cNvPr id="0" name=""/>
        <dsp:cNvSpPr/>
      </dsp:nvSpPr>
      <dsp:spPr>
        <a:xfrm>
          <a:off x="0" y="309997"/>
          <a:ext cx="1108037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1. Cada participante deve entrar na sala de seu GT, conforme link enviado no chat</a:t>
          </a:r>
          <a:endParaRPr lang="pt-BR" sz="2500" kern="1200" dirty="0"/>
        </a:p>
      </dsp:txBody>
      <dsp:txXfrm>
        <a:off x="0" y="309997"/>
        <a:ext cx="11080376" cy="599625"/>
      </dsp:txXfrm>
    </dsp:sp>
    <dsp:sp modelId="{6DA83B7E-5CB5-41F5-BE92-84A1BBFFF647}">
      <dsp:nvSpPr>
        <dsp:cNvPr id="0" name=""/>
        <dsp:cNvSpPr/>
      </dsp:nvSpPr>
      <dsp:spPr>
        <a:xfrm>
          <a:off x="0" y="981622"/>
          <a:ext cx="1108037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2. Cada GT deve discutir e preencher o formulário de planejamento das atividades.</a:t>
          </a:r>
          <a:endParaRPr lang="pt-BR" sz="2500" kern="1200" dirty="0"/>
        </a:p>
      </dsp:txBody>
      <dsp:txXfrm>
        <a:off x="0" y="981622"/>
        <a:ext cx="11080376" cy="599625"/>
      </dsp:txXfrm>
    </dsp:sp>
    <dsp:sp modelId="{886E7D07-A671-4ECC-83FC-9DF9546F0F11}">
      <dsp:nvSpPr>
        <dsp:cNvPr id="0" name=""/>
        <dsp:cNvSpPr/>
      </dsp:nvSpPr>
      <dsp:spPr>
        <a:xfrm>
          <a:off x="0" y="1653247"/>
          <a:ext cx="1108037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3. O tempo de elaboração planejado é de 1h.</a:t>
          </a:r>
          <a:endParaRPr lang="pt-BR" sz="2500" kern="1200" dirty="0"/>
        </a:p>
      </dsp:txBody>
      <dsp:txXfrm>
        <a:off x="0" y="1653247"/>
        <a:ext cx="11080376" cy="599625"/>
      </dsp:txXfrm>
    </dsp:sp>
    <dsp:sp modelId="{96F42CA7-5607-4705-9B28-9A7FFF935114}">
      <dsp:nvSpPr>
        <dsp:cNvPr id="0" name=""/>
        <dsp:cNvSpPr/>
      </dsp:nvSpPr>
      <dsp:spPr>
        <a:xfrm>
          <a:off x="0" y="2324873"/>
          <a:ext cx="1108037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4. No final da Oficina, todos devem retornar ao link da sala inicial</a:t>
          </a:r>
          <a:endParaRPr lang="pt-BR" sz="2500" kern="1200" dirty="0"/>
        </a:p>
      </dsp:txBody>
      <dsp:txXfrm>
        <a:off x="0" y="2324873"/>
        <a:ext cx="11080376" cy="599625"/>
      </dsp:txXfrm>
    </dsp:sp>
    <dsp:sp modelId="{316BE937-EB4E-4629-8A8B-6FB47D10A316}">
      <dsp:nvSpPr>
        <dsp:cNvPr id="0" name=""/>
        <dsp:cNvSpPr/>
      </dsp:nvSpPr>
      <dsp:spPr>
        <a:xfrm>
          <a:off x="0" y="2996498"/>
          <a:ext cx="1108037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5. Apresentação e Discussão do Planejamento dos </a:t>
          </a:r>
          <a:r>
            <a:rPr lang="pt-BR" sz="2500" kern="1200" dirty="0" err="1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GTs</a:t>
          </a:r>
          <a:r>
            <a:rPr lang="pt-BR" sz="2500" kern="1200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 (10 </a:t>
          </a:r>
          <a:r>
            <a:rPr lang="pt-BR" sz="2500" kern="1200" dirty="0" err="1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min</a:t>
          </a:r>
          <a:r>
            <a:rPr lang="pt-BR" sz="2500" kern="1200" dirty="0" smtClean="0">
              <a:solidFill>
                <a:schemeClr val="bg1"/>
              </a:solidFill>
              <a:latin typeface="Liberation Sans" panose="020B0604020202020204" pitchFamily="34" charset="0"/>
              <a:ea typeface="+mj-ea"/>
              <a:cs typeface="+mj-cs"/>
            </a:rPr>
            <a:t> por GT)</a:t>
          </a:r>
          <a:endParaRPr lang="pt-BR" sz="2500" kern="1200" dirty="0">
            <a:solidFill>
              <a:schemeClr val="bg1"/>
            </a:solidFill>
          </a:endParaRPr>
        </a:p>
      </dsp:txBody>
      <dsp:txXfrm>
        <a:off x="0" y="2996498"/>
        <a:ext cx="11080376" cy="59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5049-2096-464E-A9C9-7B9A7321DE87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D6B0-B92D-2C4D-AC34-A9125A35533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61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764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A467CF-08A9-A34B-BCB7-A4FB2877C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E46AD2F-04BA-174D-BC27-6188F095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1F12F5B-BEA3-2F49-A754-3F30C852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129C27B-A74D-D440-B609-49775A43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DBBA011-F026-C148-B80C-439F7688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944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C81AED-1283-614D-9818-FAB772C5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97CB478-99DF-C546-874A-A323F45A4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38413F-1364-FD42-830A-999219D3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10928E-94FB-7C41-83B5-3D45E0FB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7270A28-F9AA-8A44-AD0F-36F46AB1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9819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977CA73-B9F7-3B4D-BDE2-A2F6A2009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219D5A6-31E1-484D-94EC-13B8E5C53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651368-41EC-B148-9DEE-D935CC03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A18026-1A9C-0745-80D9-0FDE19CC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DE1FB68-72C7-554D-A885-526A7770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60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1">
                <a:latin typeface="Liberation Sans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0" name="Google Shape;20;p3"/>
          <p:cNvSpPr/>
          <p:nvPr/>
        </p:nvSpPr>
        <p:spPr>
          <a:xfrm>
            <a:off x="-67" y="0"/>
            <a:ext cx="12192000" cy="3028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67" y="0"/>
            <a:ext cx="12192000" cy="13640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67" y="127808"/>
            <a:ext cx="4391427" cy="302809"/>
          </a:xfrm>
          <a:custGeom>
            <a:avLst/>
            <a:gdLst/>
            <a:ahLst/>
            <a:cxnLst/>
            <a:rect l="l" t="t" r="r" b="b"/>
            <a:pathLst>
              <a:path w="116535" h="12891" extrusionOk="0">
                <a:moveTo>
                  <a:pt x="116535" y="0"/>
                </a:moveTo>
                <a:lnTo>
                  <a:pt x="0" y="0"/>
                </a:lnTo>
                <a:lnTo>
                  <a:pt x="0" y="12891"/>
                </a:lnTo>
                <a:lnTo>
                  <a:pt x="109058" y="12891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-66" y="355185"/>
            <a:ext cx="2070233" cy="134167"/>
          </a:xfrm>
          <a:custGeom>
            <a:avLst/>
            <a:gdLst/>
            <a:ahLst/>
            <a:cxnLst/>
            <a:rect l="l" t="t" r="r" b="b"/>
            <a:pathLst>
              <a:path w="62107" h="4025" extrusionOk="0">
                <a:moveTo>
                  <a:pt x="62107" y="0"/>
                </a:moveTo>
                <a:lnTo>
                  <a:pt x="0" y="257"/>
                </a:lnTo>
                <a:lnTo>
                  <a:pt x="0" y="4025"/>
                </a:lnTo>
                <a:lnTo>
                  <a:pt x="58219" y="4025"/>
                </a:lnTo>
                <a:close/>
              </a:path>
            </a:pathLst>
          </a:custGeom>
          <a:solidFill>
            <a:srgbClr val="0095DB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646643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>
                <a:latin typeface="Liberation Sans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Liberation Sans" panose="020B0604020202020204" pitchFamily="34" charset="0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Liberation Sans" panose="020B0604020202020204" pitchFamily="34" charset="0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7" name="Google Shape;37;p5"/>
          <p:cNvSpPr/>
          <p:nvPr/>
        </p:nvSpPr>
        <p:spPr>
          <a:xfrm>
            <a:off x="-67" y="0"/>
            <a:ext cx="12192000" cy="302800"/>
          </a:xfrm>
          <a:prstGeom prst="rect">
            <a:avLst/>
          </a:prstGeom>
          <a:solidFill>
            <a:srgbClr val="0095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67" y="0"/>
            <a:ext cx="12192000" cy="136400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>
            <a:off x="67" y="127808"/>
            <a:ext cx="4391427" cy="302809"/>
          </a:xfrm>
          <a:custGeom>
            <a:avLst/>
            <a:gdLst/>
            <a:ahLst/>
            <a:cxnLst/>
            <a:rect l="l" t="t" r="r" b="b"/>
            <a:pathLst>
              <a:path w="116535" h="12891" extrusionOk="0">
                <a:moveTo>
                  <a:pt x="116535" y="0"/>
                </a:moveTo>
                <a:lnTo>
                  <a:pt x="0" y="0"/>
                </a:lnTo>
                <a:lnTo>
                  <a:pt x="0" y="12891"/>
                </a:lnTo>
                <a:lnTo>
                  <a:pt x="109058" y="12891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</p:sp>
      <p:sp>
        <p:nvSpPr>
          <p:cNvPr id="40" name="Google Shape;40;p5"/>
          <p:cNvSpPr/>
          <p:nvPr/>
        </p:nvSpPr>
        <p:spPr>
          <a:xfrm>
            <a:off x="-66" y="355185"/>
            <a:ext cx="2070233" cy="134167"/>
          </a:xfrm>
          <a:custGeom>
            <a:avLst/>
            <a:gdLst/>
            <a:ahLst/>
            <a:cxnLst/>
            <a:rect l="l" t="t" r="r" b="b"/>
            <a:pathLst>
              <a:path w="62107" h="4025" extrusionOk="0">
                <a:moveTo>
                  <a:pt x="62107" y="0"/>
                </a:moveTo>
                <a:lnTo>
                  <a:pt x="0" y="257"/>
                </a:lnTo>
                <a:lnTo>
                  <a:pt x="0" y="4025"/>
                </a:lnTo>
                <a:lnTo>
                  <a:pt x="58219" y="4025"/>
                </a:lnTo>
                <a:close/>
              </a:path>
            </a:pathLst>
          </a:custGeom>
          <a:solidFill>
            <a:srgbClr val="0095DB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295857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Google Shape;11;p2"/>
          <p:cNvSpPr/>
          <p:nvPr/>
        </p:nvSpPr>
        <p:spPr>
          <a:xfrm>
            <a:off x="4424634" y="0"/>
            <a:ext cx="7767367" cy="6879984"/>
          </a:xfrm>
          <a:custGeom>
            <a:avLst/>
            <a:gdLst/>
            <a:ahLst/>
            <a:cxnLst/>
            <a:rect l="l" t="t" r="r" b="b"/>
            <a:pathLst>
              <a:path w="233021" h="207729" extrusionOk="0">
                <a:moveTo>
                  <a:pt x="29554" y="0"/>
                </a:moveTo>
                <a:lnTo>
                  <a:pt x="233021" y="0"/>
                </a:lnTo>
                <a:lnTo>
                  <a:pt x="233021" y="207729"/>
                </a:lnTo>
                <a:lnTo>
                  <a:pt x="0" y="207729"/>
                </a:lnTo>
                <a:close/>
              </a:path>
            </a:pathLst>
          </a:custGeom>
          <a:solidFill>
            <a:srgbClr val="164194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4301533" y="-133"/>
            <a:ext cx="1354400" cy="6880000"/>
          </a:xfrm>
          <a:prstGeom prst="parallelogram">
            <a:avLst>
              <a:gd name="adj" fmla="val 66402"/>
            </a:avLst>
          </a:prstGeom>
          <a:solidFill>
            <a:srgbClr val="0095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02467" y="3677233"/>
            <a:ext cx="5598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  <a:latin typeface="Liberation Sans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5DB"/>
              </a:buClr>
              <a:buSzPts val="2100"/>
              <a:buNone/>
              <a:defRPr sz="2800">
                <a:solidFill>
                  <a:srgbClr val="0095DB"/>
                </a:solidFill>
              </a:defRPr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5902533" y="2833733"/>
            <a:ext cx="5598400" cy="885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chivo"/>
              <a:buNone/>
              <a:defRPr b="1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  <a:sym typeface="Archi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902400" y="4815833"/>
            <a:ext cx="5598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Liberation Sans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6667" y="2718600"/>
            <a:ext cx="3125935" cy="130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97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935CF6-DBBA-1D4F-A8C6-82D53719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5DB1000-E078-F84C-8DBA-3A1731431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4151FD2-696E-364A-9AD9-E6F064BF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E0C4C27-223C-0442-9E97-87BF1414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4FF1A4F-FB71-4F4B-839C-4DF01B6A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30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FEEEA4-7DD3-9047-B51C-E8120072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76C626B-FF08-2041-901D-EAFC157D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F31C8C5-29F3-8940-8672-DA549E83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64589B7-9301-C040-BB79-ECF32A8A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650F093-674D-5349-9024-30E17F8B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39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26CF46-54D1-9E42-BA6E-7D77EB88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24D9FEB-2269-CC4F-BAFF-E2583646B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FC2AD4A-CC9C-AB43-BC0D-C57DE8979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D632B00-D78C-E84F-B16D-EDEB7F14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774E70D-73A5-174A-B0FC-E75B3D12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E4D160D-1B91-5D45-9B56-F5DAB144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347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3EDBEA-6E73-2442-8BCA-55CA5E2D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A6F8CA8-78FE-5144-9DC8-B8CDF2A22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44F9083-976E-C94F-9A4C-F6785BAE5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05B154C-7600-DD49-8BCC-8F2488480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6793090-35B0-9545-9DC9-4DB297137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41B8F6D-9915-D24B-83DA-708391CF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644E5BB7-8FBB-8246-B0ED-FAB9C3B7E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B2AB64DC-B8C1-0D43-8733-BB5C2BB0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02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547B11-39F2-4943-B2FC-139F5151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B9F2B9-B876-6D4C-8BDE-AE07D2A6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3B5FD9E-E37A-4846-A041-4DF1D4444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1E35399-39D3-364B-8D02-DAE0983C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6333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CE4E6AE9-95B9-7C42-8677-CB1554CDD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74F329D-2438-C04A-9F88-0E8984F9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BC17C0E-688E-8542-9F43-6EB4CD01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5274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F5A688-7993-CF4E-9188-821F9C24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99B6F08-59B4-B840-AEA7-888F0C7E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A73B35D-3817-C54D-ADFA-2F64A7F0A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4873B35-95A5-DC47-BCFB-11F17FD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9F0C4C8-D8A8-BD43-B62F-CA4491F5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7E1D38D-2E8B-3243-9915-B05721E6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9926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CA5ABA-9CBA-974D-A57B-CCA1B761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13CE25F-EF84-DE4D-B7B7-DF6A1927B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ADA3276-E7B9-C146-8509-B5B454B98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19BB799-0EB9-1C42-BA3F-52EFD7A4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6A43FD1-2025-DD48-ACCD-D481CBCD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88E3463-244B-0348-8486-84344287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967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584D6DE5-B9E6-DA48-95FA-BCD7EC8E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5F1923-A40F-9440-8936-318AAAE2A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93FAA7-5CE6-3146-A400-F5DC0E7EF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BDB7-3BCF-6B4B-A5EF-66B11DBC2D6C}" type="datetimeFigureOut">
              <a:rPr lang="pt-BR" smtClean="0"/>
              <a:pPr/>
              <a:t>05/04/2021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0750AE-7EC7-2D4A-9E2E-DE92E07FF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E31BEF1-C669-9A48-9835-FE13439E9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8934-25EB-F44A-851A-D33527AE64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31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5405898" y="3041292"/>
            <a:ext cx="7336004" cy="88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pt-BR" dirty="0"/>
              <a:t>Grupos de Trabalho 2021</a:t>
            </a:r>
            <a:endParaRPr dirty="0"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2"/>
          </p:nvPr>
        </p:nvSpPr>
        <p:spPr>
          <a:xfrm>
            <a:off x="5514755" y="5034797"/>
            <a:ext cx="6372336" cy="15542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Aft>
                <a:spcPts val="800"/>
              </a:spcAft>
            </a:pPr>
            <a:r>
              <a:rPr lang="pt-BR" sz="2400" dirty="0"/>
              <a:t>Mirian Dantas dos Santos</a:t>
            </a:r>
          </a:p>
          <a:p>
            <a:pPr marL="0" indent="0" algn="ctr"/>
            <a:r>
              <a:rPr lang="pt-BR" sz="1867" i="1" dirty="0"/>
              <a:t>Pró-reitora de Gestão de Pessoas – UFRN</a:t>
            </a:r>
          </a:p>
          <a:p>
            <a:pPr marL="0" indent="0" algn="ctr"/>
            <a:r>
              <a:rPr lang="pt-BR" sz="1867" i="1" dirty="0"/>
              <a:t>Coordenadora Nacional do </a:t>
            </a:r>
            <a:r>
              <a:rPr lang="pt-BR" sz="1867" i="1" dirty="0" err="1"/>
              <a:t>Forgepe</a:t>
            </a:r>
            <a:r>
              <a:rPr lang="pt-BR" sz="1867" i="1" dirty="0"/>
              <a:t>/</a:t>
            </a:r>
            <a:r>
              <a:rPr lang="pt-BR" sz="1867" i="1" dirty="0" err="1"/>
              <a:t>Andifes</a:t>
            </a:r>
            <a:endParaRPr sz="1867" i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3EA18B4-98D1-8748-A5F5-F4117E6010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6235"/>
            <a:ext cx="4564911" cy="1219200"/>
          </a:xfrm>
          <a:prstGeom prst="rect">
            <a:avLst/>
          </a:prstGeom>
        </p:spPr>
      </p:pic>
      <p:pic>
        <p:nvPicPr>
          <p:cNvPr id="1026" name="Picture 2" descr="Nenhum de nós é tão bom quanto todos nós juntos!&quot; - Blog do Colaborador  Gol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48" y="2258265"/>
            <a:ext cx="3529570" cy="353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3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44BF4961-7669-3146-A3D9-A3FF8547E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61534479"/>
              </p:ext>
            </p:extLst>
          </p:nvPr>
        </p:nvGraphicFramePr>
        <p:xfrm>
          <a:off x="237051" y="1451963"/>
          <a:ext cx="11954949" cy="481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A40BA8B-4CE6-FC49-9F74-DF82EEFB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/>
          </a:bodyPr>
          <a:lstStyle/>
          <a:p>
            <a:pPr algn="l"/>
            <a:r>
              <a:rPr lang="pt-BR" sz="4000" dirty="0">
                <a:solidFill>
                  <a:srgbClr val="002060"/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xmlns="" val="13819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Metodologia de Planejamento dos </a:t>
            </a:r>
            <a:r>
              <a:rPr lang="pt-BR" dirty="0" err="1">
                <a:solidFill>
                  <a:srgbClr val="002060"/>
                </a:solidFill>
              </a:rPr>
              <a:t>GTs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74506" y="2205320"/>
            <a:ext cx="4066089" cy="1976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Planejamento do GT por meio de formulário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457812" y="2205319"/>
            <a:ext cx="4066089" cy="1976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Acompanhamento por meio do </a:t>
            </a:r>
            <a:r>
              <a:rPr lang="pt-BR" sz="3000" b="1" dirty="0" err="1" smtClean="0">
                <a:latin typeface="Arial" pitchFamily="34" charset="0"/>
                <a:cs typeface="Arial" pitchFamily="34" charset="0"/>
              </a:rPr>
              <a:t>Trello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O que é metodologia ágil e quais os seus principais formatos de aplicação -  Blog do Movide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4530" y="4304833"/>
            <a:ext cx="5106334" cy="2553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37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Oficina de Planejamento dos </a:t>
            </a:r>
            <a:r>
              <a:rPr lang="pt-BR" dirty="0" err="1">
                <a:solidFill>
                  <a:srgbClr val="002060"/>
                </a:solidFill>
              </a:rPr>
              <a:t>GTs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551330" y="1344707"/>
          <a:ext cx="11080376" cy="390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5625" y="5026399"/>
            <a:ext cx="6000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44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4D82C2F-CEE2-7541-A41E-01F91C57C5EF}"/>
              </a:ext>
            </a:extLst>
          </p:cNvPr>
          <p:cNvSpPr txBox="1">
            <a:spLocks/>
          </p:cNvSpPr>
          <p:nvPr/>
        </p:nvSpPr>
        <p:spPr>
          <a:xfrm>
            <a:off x="415600" y="1444776"/>
            <a:ext cx="11360800" cy="48198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9h - Distribuição dos Grupos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        Expectativa dos </a:t>
            </a:r>
            <a:r>
              <a:rPr lang="pt-BR" sz="3000" dirty="0" err="1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GTs</a:t>
            </a:r>
            <a:endParaRPr lang="pt-BR" sz="3000" dirty="0">
              <a:solidFill>
                <a:srgbClr val="002060"/>
              </a:solidFill>
              <a:latin typeface="Liberation Sans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        Cronograma Geral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9:30 - Metodologia de Planejamento dos </a:t>
            </a:r>
            <a:r>
              <a:rPr lang="pt-BR" sz="3000" dirty="0" err="1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GTs</a:t>
            </a:r>
            <a:endParaRPr lang="pt-BR" sz="3000" dirty="0">
              <a:solidFill>
                <a:srgbClr val="002060"/>
              </a:solidFill>
              <a:latin typeface="Liberation Sans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10h - Oficina de Planejamento dos </a:t>
            </a:r>
            <a:r>
              <a:rPr lang="pt-BR" sz="3000" dirty="0" err="1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GTs</a:t>
            </a:r>
            <a:endParaRPr lang="pt-BR" sz="3000" dirty="0">
              <a:solidFill>
                <a:srgbClr val="002060"/>
              </a:solidFill>
              <a:latin typeface="Liberation Sans" panose="020B06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tabLst/>
              <a:defRPr/>
            </a:pP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11h - Apresentação e Discussão do Planejamento dos </a:t>
            </a:r>
            <a:r>
              <a:rPr lang="pt-BR" sz="3000" dirty="0" err="1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GTs</a:t>
            </a:r>
            <a:r>
              <a:rPr lang="pt-BR" sz="3000" dirty="0">
                <a:solidFill>
                  <a:srgbClr val="002060"/>
                </a:solidFill>
                <a:latin typeface="Liberation Sans" panose="020B0604020202020204" pitchFamily="34" charset="0"/>
                <a:ea typeface="+mj-ea"/>
                <a:cs typeface="+mj-cs"/>
              </a:rPr>
              <a:t> (10min por GT)</a:t>
            </a:r>
          </a:p>
        </p:txBody>
      </p:sp>
      <p:pic>
        <p:nvPicPr>
          <p:cNvPr id="11268" name="Picture 4" descr="Diese 5 IT-Tasks sollten Sie auf der Agenda hab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941" y="1085197"/>
            <a:ext cx="4785846" cy="3350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2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Adesão </a:t>
            </a:r>
            <a:r>
              <a:rPr lang="pt-BR" dirty="0" err="1" smtClean="0">
                <a:solidFill>
                  <a:srgbClr val="002060"/>
                </a:solidFill>
              </a:rPr>
              <a:t>GTs</a:t>
            </a:r>
            <a:r>
              <a:rPr lang="pt-BR" dirty="0" smtClean="0">
                <a:solidFill>
                  <a:srgbClr val="002060"/>
                </a:solidFill>
              </a:rPr>
              <a:t> 2021</a:t>
            </a:r>
            <a:endParaRPr lang="pt-BR" dirty="0">
              <a:solidFill>
                <a:srgbClr val="00206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300" y="1356967"/>
          <a:ext cx="10836724" cy="5030384"/>
        </p:xfrm>
        <a:graphic>
          <a:graphicData uri="http://schemas.openxmlformats.org/drawingml/2006/table">
            <a:tbl>
              <a:tblPr/>
              <a:tblGrid>
                <a:gridCol w="5807524"/>
                <a:gridCol w="2514600"/>
                <a:gridCol w="2514600"/>
              </a:tblGrid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/>
                          <a:ea typeface="Times New Roman"/>
                          <a:cs typeface="Times New Roman"/>
                        </a:rPr>
                        <a:t>GRUPO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latin typeface="Arial"/>
                          <a:ea typeface="Calibri"/>
                          <a:cs typeface="Times New Roman"/>
                        </a:rPr>
                        <a:t>INSCRITOS</a:t>
                      </a:r>
                      <a:endParaRPr lang="pt-B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Arial"/>
                          <a:ea typeface="Calibri"/>
                          <a:cs typeface="Times New Roman"/>
                        </a:rPr>
                        <a:t>UNIVERSIDADES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Grupo 1: EC 109/2021 e a Reforma Administrativa (PEC 32/2020)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Grupo 2: Planejamento de Vagas e Dimensionamento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Grupo 3: Capacitação entre IFES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32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/>
                          <a:ea typeface="Times New Roman"/>
                          <a:cs typeface="Times New Roman"/>
                        </a:rPr>
                        <a:t>Grupo 4: Plano de Gestão (Teletrabalho)</a:t>
                      </a:r>
                      <a:endParaRPr lang="pt-B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Grupo 5: Painel de Dados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>
                          <a:latin typeface="Arial"/>
                          <a:ea typeface="Times New Roman"/>
                          <a:cs typeface="Times New Roman"/>
                        </a:rPr>
                        <a:t>Grupo 6: Indicadores de Gestão de Pessoas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47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798">
                <a:tc>
                  <a:txBody>
                    <a:bodyPr/>
                    <a:lstStyle/>
                    <a:p>
                      <a:pPr algn="ctr"/>
                      <a:r>
                        <a:rPr lang="pt-BR" sz="20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182</a:t>
                      </a:r>
                      <a:r>
                        <a:rPr lang="pt-BR" sz="2000" baseline="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dirty="0" smtClean="0">
                          <a:latin typeface="Arial"/>
                          <a:ea typeface="Calibri"/>
                          <a:cs typeface="Times New Roman"/>
                        </a:rPr>
                        <a:t>Inscritos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Arial"/>
                          <a:ea typeface="Calibri"/>
                          <a:cs typeface="Times New Roman"/>
                        </a:rPr>
                        <a:t>45 Universidades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18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41" y="593367"/>
            <a:ext cx="11806518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1: EC 109/2021 e a Reforma Administrativa (PEC 32/2020) </a:t>
            </a:r>
            <a:endParaRPr lang="pt-BR" sz="30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4"/>
            <a:ext cx="5386889" cy="467820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b="1" dirty="0" smtClean="0"/>
              <a:t>Denise Vieira - UFBA (Coordenação)</a:t>
            </a:r>
            <a:endParaRPr lang="pt-BR" dirty="0" smtClean="0"/>
          </a:p>
          <a:p>
            <a:r>
              <a:rPr lang="pt-BR" dirty="0" smtClean="0"/>
              <a:t>André Lopes - UFSC</a:t>
            </a:r>
          </a:p>
          <a:p>
            <a:r>
              <a:rPr lang="pt-BR" dirty="0" smtClean="0"/>
              <a:t>Carolina </a:t>
            </a:r>
            <a:r>
              <a:rPr lang="pt-BR" dirty="0" err="1" smtClean="0"/>
              <a:t>Andersson</a:t>
            </a:r>
            <a:r>
              <a:rPr lang="pt-BR" dirty="0" smtClean="0"/>
              <a:t> – </a:t>
            </a:r>
            <a:r>
              <a:rPr lang="pt-BR" dirty="0" err="1" smtClean="0"/>
              <a:t>UFPel</a:t>
            </a:r>
            <a:endParaRPr lang="pt-BR" dirty="0" smtClean="0"/>
          </a:p>
          <a:p>
            <a:r>
              <a:rPr lang="pt-BR" dirty="0" smtClean="0"/>
              <a:t>Jacqueline </a:t>
            </a:r>
            <a:r>
              <a:rPr lang="pt-BR" dirty="0" err="1" smtClean="0"/>
              <a:t>Samagaia</a:t>
            </a:r>
            <a:r>
              <a:rPr lang="pt-BR" dirty="0" smtClean="0"/>
              <a:t> - UFBA</a:t>
            </a:r>
          </a:p>
          <a:p>
            <a:r>
              <a:rPr lang="pt-BR" dirty="0" smtClean="0"/>
              <a:t>Lucinéia de Fátima - UFJF</a:t>
            </a:r>
          </a:p>
          <a:p>
            <a:r>
              <a:rPr lang="pt-BR" dirty="0" smtClean="0"/>
              <a:t>Luiza Arantes - UFLA</a:t>
            </a:r>
          </a:p>
          <a:p>
            <a:r>
              <a:rPr lang="pt-BR" dirty="0" smtClean="0"/>
              <a:t>Maria Lúcia - UFJF</a:t>
            </a:r>
          </a:p>
          <a:p>
            <a:r>
              <a:rPr lang="pt-BR" dirty="0" smtClean="0"/>
              <a:t>Mirian Dantas - UFRN</a:t>
            </a:r>
          </a:p>
          <a:p>
            <a:r>
              <a:rPr lang="pt-BR" dirty="0" smtClean="0"/>
              <a:t>Raquel Pires - UNIPAMPA</a:t>
            </a:r>
          </a:p>
          <a:p>
            <a:r>
              <a:rPr lang="pt-BR" dirty="0" smtClean="0"/>
              <a:t>Rodrigo Cabrera - UFABC</a:t>
            </a:r>
          </a:p>
          <a:p>
            <a:r>
              <a:rPr lang="pt-BR" dirty="0" smtClean="0"/>
              <a:t>Rosângela Aparecida - UFSCar</a:t>
            </a:r>
          </a:p>
          <a:p>
            <a:r>
              <a:rPr lang="pt-BR" dirty="0" smtClean="0"/>
              <a:t>Sonia Araújo  - UFVJM</a:t>
            </a:r>
          </a:p>
          <a:p>
            <a:r>
              <a:rPr lang="pt-BR" dirty="0" smtClean="0"/>
              <a:t>Vinicius Andrade - UFS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impacto dos normativos na gestão de pessoas das IFES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Vetores de Empresário Sobre Uma Corda Bamba Sobe Em Um Monociclo e mais  imagens de Abstrato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436" y="3991695"/>
            <a:ext cx="3099629" cy="247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2: Planejamento de Vagas e Dimensionamento </a:t>
            </a:r>
            <a:endParaRPr lang="pt-BR" sz="30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5"/>
            <a:ext cx="5386889" cy="483209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r>
              <a:rPr lang="pt-BR" sz="1400" b="1" dirty="0" smtClean="0"/>
              <a:t>Fernanda </a:t>
            </a:r>
            <a:r>
              <a:rPr lang="pt-BR" sz="1400" b="1" dirty="0" err="1" smtClean="0"/>
              <a:t>Riffel</a:t>
            </a:r>
            <a:r>
              <a:rPr lang="pt-BR" sz="1400" b="1" dirty="0" smtClean="0"/>
              <a:t> - UFSC (Coordenação)</a:t>
            </a:r>
            <a:endParaRPr lang="pt-BR" sz="1400" dirty="0" smtClean="0"/>
          </a:p>
          <a:p>
            <a:r>
              <a:rPr lang="pt-BR" sz="1400" dirty="0" smtClean="0"/>
              <a:t>Adriana da Conceição - UFVJM</a:t>
            </a:r>
          </a:p>
          <a:p>
            <a:r>
              <a:rPr lang="pt-BR" sz="1400" dirty="0" smtClean="0"/>
              <a:t>Alexandra Cruz - UFABC</a:t>
            </a:r>
          </a:p>
          <a:p>
            <a:r>
              <a:rPr lang="pt-BR" sz="1400" dirty="0" smtClean="0"/>
              <a:t>Aline da Silva - UFF</a:t>
            </a:r>
          </a:p>
          <a:p>
            <a:r>
              <a:rPr lang="pt-BR" sz="1400" dirty="0" smtClean="0"/>
              <a:t>Allan Alves - UFMA</a:t>
            </a:r>
          </a:p>
          <a:p>
            <a:r>
              <a:rPr lang="pt-BR" sz="1400" dirty="0" smtClean="0"/>
              <a:t>Ana Paula Gonçalves - UFJF</a:t>
            </a:r>
          </a:p>
          <a:p>
            <a:r>
              <a:rPr lang="pt-BR" sz="1400" dirty="0" smtClean="0"/>
              <a:t>Anderson Simões - </a:t>
            </a:r>
            <a:r>
              <a:rPr lang="pt-BR" sz="1400" dirty="0" err="1" smtClean="0"/>
              <a:t>UFPel</a:t>
            </a:r>
            <a:endParaRPr lang="pt-BR" sz="1400" dirty="0" smtClean="0"/>
          </a:p>
          <a:p>
            <a:r>
              <a:rPr lang="pt-BR" sz="1400" dirty="0" err="1" smtClean="0"/>
              <a:t>Caíssa</a:t>
            </a:r>
            <a:r>
              <a:rPr lang="pt-BR" sz="1400" dirty="0" smtClean="0"/>
              <a:t> Sousa - UFMA</a:t>
            </a:r>
          </a:p>
          <a:p>
            <a:r>
              <a:rPr lang="pt-BR" sz="1400" dirty="0" smtClean="0"/>
              <a:t>Camila Estima – FURG</a:t>
            </a:r>
          </a:p>
          <a:p>
            <a:r>
              <a:rPr lang="pt-BR" sz="1400" dirty="0" err="1" smtClean="0"/>
              <a:t>Claunir</a:t>
            </a:r>
            <a:r>
              <a:rPr lang="pt-BR" sz="1400" dirty="0" smtClean="0"/>
              <a:t> </a:t>
            </a:r>
            <a:r>
              <a:rPr lang="pt-BR" sz="1400" dirty="0" err="1" smtClean="0"/>
              <a:t>Pavan</a:t>
            </a:r>
            <a:r>
              <a:rPr lang="pt-BR" sz="1400" dirty="0" smtClean="0"/>
              <a:t> - UFFS</a:t>
            </a:r>
          </a:p>
          <a:p>
            <a:r>
              <a:rPr lang="pt-BR" sz="1400" dirty="0" smtClean="0"/>
              <a:t>Daniel </a:t>
            </a:r>
            <a:r>
              <a:rPr lang="pt-BR" sz="1400" dirty="0" err="1" smtClean="0"/>
              <a:t>Viegas</a:t>
            </a:r>
            <a:r>
              <a:rPr lang="pt-BR" sz="1400" dirty="0" smtClean="0"/>
              <a:t> – UNIPAMPA</a:t>
            </a:r>
          </a:p>
          <a:p>
            <a:r>
              <a:rPr lang="pt-BR" sz="1400" dirty="0" smtClean="0"/>
              <a:t>Danielle </a:t>
            </a:r>
            <a:r>
              <a:rPr lang="pt-BR" sz="1400" dirty="0" err="1" smtClean="0"/>
              <a:t>Fabiola</a:t>
            </a:r>
            <a:r>
              <a:rPr lang="pt-BR" sz="1400" dirty="0" smtClean="0"/>
              <a:t> - UFPE</a:t>
            </a:r>
          </a:p>
          <a:p>
            <a:r>
              <a:rPr lang="pt-BR" sz="1400" dirty="0" smtClean="0"/>
              <a:t>Denise Vieira - UFBA</a:t>
            </a:r>
          </a:p>
          <a:p>
            <a:r>
              <a:rPr lang="pt-BR" sz="1400" dirty="0" err="1" smtClean="0"/>
              <a:t>Gabrielle</a:t>
            </a:r>
            <a:r>
              <a:rPr lang="pt-BR" sz="1400" dirty="0" smtClean="0"/>
              <a:t> Oliveira - FURG</a:t>
            </a:r>
          </a:p>
          <a:p>
            <a:r>
              <a:rPr lang="pt-BR" sz="1400" dirty="0" err="1" smtClean="0"/>
              <a:t>Giselle</a:t>
            </a:r>
            <a:r>
              <a:rPr lang="pt-BR" sz="1400" dirty="0" smtClean="0"/>
              <a:t> da Costa - </a:t>
            </a:r>
            <a:r>
              <a:rPr lang="pt-BR" sz="1400" dirty="0" err="1" smtClean="0"/>
              <a:t>Unifesspa</a:t>
            </a:r>
            <a:endParaRPr lang="pt-BR" sz="1400" dirty="0" smtClean="0"/>
          </a:p>
          <a:p>
            <a:r>
              <a:rPr lang="pt-BR" sz="1400" dirty="0" err="1" smtClean="0"/>
              <a:t>Ivanildo</a:t>
            </a:r>
            <a:r>
              <a:rPr lang="pt-BR" sz="1400" dirty="0" smtClean="0"/>
              <a:t> Agra - UFABC</a:t>
            </a:r>
          </a:p>
          <a:p>
            <a:r>
              <a:rPr lang="pt-BR" sz="1400" dirty="0" smtClean="0"/>
              <a:t>Jacqueline </a:t>
            </a:r>
            <a:r>
              <a:rPr lang="pt-BR" sz="1400" dirty="0" err="1" smtClean="0"/>
              <a:t>Samagaia</a:t>
            </a:r>
            <a:r>
              <a:rPr lang="pt-BR" sz="1400" dirty="0" smtClean="0"/>
              <a:t> - UFBA</a:t>
            </a:r>
          </a:p>
          <a:p>
            <a:r>
              <a:rPr lang="pt-BR" sz="1400" dirty="0" smtClean="0"/>
              <a:t>Jeferson Sarmento - UnB</a:t>
            </a:r>
          </a:p>
          <a:p>
            <a:r>
              <a:rPr lang="pt-BR" sz="1400" dirty="0" err="1" smtClean="0"/>
              <a:t>Jorgete</a:t>
            </a:r>
            <a:r>
              <a:rPr lang="pt-BR" sz="1400" dirty="0" smtClean="0"/>
              <a:t> Freire – </a:t>
            </a:r>
            <a:r>
              <a:rPr lang="pt-BR" sz="1400" dirty="0" err="1" smtClean="0"/>
              <a:t>UFDPar</a:t>
            </a:r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err="1" smtClean="0"/>
              <a:t>Josiana</a:t>
            </a:r>
            <a:r>
              <a:rPr lang="pt-BR" sz="1400" dirty="0" smtClean="0"/>
              <a:t> </a:t>
            </a:r>
            <a:r>
              <a:rPr lang="pt-BR" sz="1400" dirty="0" err="1" smtClean="0"/>
              <a:t>Binda</a:t>
            </a:r>
            <a:r>
              <a:rPr lang="pt-BR" sz="1400" dirty="0" smtClean="0"/>
              <a:t> - UFES</a:t>
            </a:r>
          </a:p>
          <a:p>
            <a:r>
              <a:rPr lang="pt-BR" sz="1400" dirty="0" err="1" smtClean="0"/>
              <a:t>Josiane</a:t>
            </a:r>
            <a:r>
              <a:rPr lang="pt-BR" sz="1400" dirty="0" smtClean="0"/>
              <a:t> do Rocio - UFPR</a:t>
            </a:r>
          </a:p>
          <a:p>
            <a:r>
              <a:rPr lang="pt-BR" sz="1400" dirty="0" err="1" smtClean="0"/>
              <a:t>Jozanes</a:t>
            </a:r>
            <a:r>
              <a:rPr lang="pt-BR" sz="1400" dirty="0" smtClean="0"/>
              <a:t> Assunção – SEM UF</a:t>
            </a:r>
          </a:p>
          <a:p>
            <a:r>
              <a:rPr lang="pt-BR" sz="1400" dirty="0" smtClean="0"/>
              <a:t>Juliana </a:t>
            </a:r>
            <a:r>
              <a:rPr lang="pt-BR" sz="1400" dirty="0" err="1" smtClean="0"/>
              <a:t>Liemi</a:t>
            </a:r>
            <a:r>
              <a:rPr lang="pt-BR" sz="1400" dirty="0" smtClean="0"/>
              <a:t> - UFABC</a:t>
            </a:r>
          </a:p>
          <a:p>
            <a:r>
              <a:rPr lang="pt-BR" sz="1400" dirty="0" smtClean="0"/>
              <a:t>Karla Cristiane - UFSJ</a:t>
            </a:r>
          </a:p>
          <a:p>
            <a:r>
              <a:rPr lang="pt-BR" sz="1400" dirty="0" err="1" smtClean="0"/>
              <a:t>Lania</a:t>
            </a:r>
            <a:r>
              <a:rPr lang="pt-BR" sz="1400" dirty="0" smtClean="0"/>
              <a:t> Virginia - UFPR</a:t>
            </a:r>
          </a:p>
          <a:p>
            <a:r>
              <a:rPr lang="pt-BR" sz="1400" dirty="0" smtClean="0"/>
              <a:t>Larissa Lara - UFMG</a:t>
            </a:r>
          </a:p>
          <a:p>
            <a:r>
              <a:rPr lang="pt-BR" sz="1400" dirty="0" err="1" smtClean="0"/>
              <a:t>Laudiane</a:t>
            </a:r>
            <a:r>
              <a:rPr lang="pt-BR" sz="1400" dirty="0" smtClean="0"/>
              <a:t> - UFS</a:t>
            </a:r>
          </a:p>
          <a:p>
            <a:r>
              <a:rPr lang="pt-BR" sz="1400" dirty="0" err="1" smtClean="0"/>
              <a:t>Lizie</a:t>
            </a:r>
            <a:r>
              <a:rPr lang="pt-BR" sz="1400" dirty="0" smtClean="0"/>
              <a:t> Câmara - UnB</a:t>
            </a:r>
          </a:p>
          <a:p>
            <a:r>
              <a:rPr lang="pt-BR" sz="1400" dirty="0" err="1" smtClean="0"/>
              <a:t>Luzimar</a:t>
            </a:r>
            <a:r>
              <a:rPr lang="pt-BR" sz="1400" dirty="0" smtClean="0"/>
              <a:t> Araújo - UFC</a:t>
            </a:r>
          </a:p>
          <a:p>
            <a:r>
              <a:rPr lang="pt-BR" sz="1400" dirty="0" smtClean="0"/>
              <a:t>Mariana da Silva - UFMG</a:t>
            </a:r>
          </a:p>
          <a:p>
            <a:r>
              <a:rPr lang="pt-BR" sz="1400" dirty="0" smtClean="0"/>
              <a:t>Maurício Martins - UFT</a:t>
            </a:r>
          </a:p>
          <a:p>
            <a:r>
              <a:rPr lang="pt-BR" sz="1400" dirty="0" smtClean="0"/>
              <a:t>Michelle Paiva - UFRN</a:t>
            </a:r>
          </a:p>
          <a:p>
            <a:r>
              <a:rPr lang="pt-BR" sz="1400" dirty="0" smtClean="0"/>
              <a:t>Moises Fernandes - UFCAT</a:t>
            </a:r>
          </a:p>
          <a:p>
            <a:r>
              <a:rPr lang="pt-BR" sz="1400" dirty="0" smtClean="0"/>
              <a:t>Paula Borges - UFSM</a:t>
            </a:r>
          </a:p>
          <a:p>
            <a:r>
              <a:rPr lang="pt-BR" sz="1400" dirty="0" err="1" smtClean="0"/>
              <a:t>Rejane</a:t>
            </a:r>
            <a:r>
              <a:rPr lang="pt-BR" sz="1400" dirty="0" smtClean="0"/>
              <a:t> Andrea -	UFRJ</a:t>
            </a:r>
          </a:p>
          <a:p>
            <a:r>
              <a:rPr lang="pt-BR" sz="1400" dirty="0" smtClean="0"/>
              <a:t>Ricardo Almeida - UFTM</a:t>
            </a:r>
          </a:p>
          <a:p>
            <a:r>
              <a:rPr lang="pt-BR" sz="1400" dirty="0" smtClean="0"/>
              <a:t>Rita de </a:t>
            </a:r>
            <a:r>
              <a:rPr lang="pt-BR" sz="1400" dirty="0" err="1" smtClean="0"/>
              <a:t>Cassia</a:t>
            </a:r>
            <a:r>
              <a:rPr lang="pt-BR" sz="1400" dirty="0" smtClean="0"/>
              <a:t> de Faria- UFPB</a:t>
            </a:r>
          </a:p>
          <a:p>
            <a:r>
              <a:rPr lang="pt-BR" sz="1400" dirty="0" smtClean="0"/>
              <a:t>Rita de </a:t>
            </a:r>
            <a:r>
              <a:rPr lang="pt-BR" sz="1400" dirty="0" err="1" smtClean="0"/>
              <a:t>Cassia</a:t>
            </a:r>
            <a:r>
              <a:rPr lang="pt-BR" sz="1400" dirty="0" smtClean="0"/>
              <a:t> Silveira- UFRJ</a:t>
            </a:r>
          </a:p>
          <a:p>
            <a:r>
              <a:rPr lang="pt-BR" sz="1400" dirty="0" smtClean="0"/>
              <a:t>Rodrigo Cabrera - UFABC</a:t>
            </a:r>
          </a:p>
          <a:p>
            <a:r>
              <a:rPr lang="pt-BR" sz="1400" dirty="0" smtClean="0"/>
              <a:t>Rômulo Siqueira - UFLA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22621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de diretrizes para o planejamento da força de trabalho, a partir da elaboração de um modelo de dimensionamento para Técnico-Administrativo 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4 coisas que arquitetos nunca te contaram sobre as reuniões de projeto. -  Arqbl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3714" y="4371321"/>
            <a:ext cx="3017474" cy="2263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3: Capacitação entre IFES </a:t>
            </a:r>
            <a:b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endParaRPr lang="pt-BR" sz="30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4"/>
            <a:ext cx="5386889" cy="635558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r>
              <a:rPr lang="pt-BR" sz="1400" b="1" dirty="0" smtClean="0"/>
              <a:t>Rita de </a:t>
            </a:r>
            <a:r>
              <a:rPr lang="pt-BR" sz="1400" b="1" dirty="0" err="1" smtClean="0"/>
              <a:t>Cassia</a:t>
            </a:r>
            <a:r>
              <a:rPr lang="pt-BR" sz="1400" b="1" dirty="0" smtClean="0"/>
              <a:t> Silveira - UFRJ (Coordenação)</a:t>
            </a:r>
            <a:endParaRPr lang="pt-BR" sz="1400" dirty="0" smtClean="0"/>
          </a:p>
          <a:p>
            <a:r>
              <a:rPr lang="pt-BR" sz="1400" dirty="0" smtClean="0"/>
              <a:t>Adriana da Conceição - UFVJM</a:t>
            </a:r>
          </a:p>
          <a:p>
            <a:r>
              <a:rPr lang="pt-BR" sz="1400" dirty="0" smtClean="0"/>
              <a:t>Alexandra da Silva - UFRJ</a:t>
            </a:r>
          </a:p>
          <a:p>
            <a:r>
              <a:rPr lang="pt-BR" sz="1400" dirty="0" smtClean="0"/>
              <a:t>Alexandre </a:t>
            </a:r>
            <a:r>
              <a:rPr lang="pt-BR" sz="1400" dirty="0" err="1" smtClean="0"/>
              <a:t>Bomfim</a:t>
            </a:r>
            <a:r>
              <a:rPr lang="pt-BR" sz="1400" dirty="0" smtClean="0"/>
              <a:t> - UFF</a:t>
            </a:r>
          </a:p>
          <a:p>
            <a:r>
              <a:rPr lang="pt-BR" sz="1400" dirty="0" smtClean="0"/>
              <a:t>Andrea </a:t>
            </a:r>
            <a:r>
              <a:rPr lang="pt-BR" sz="1400" dirty="0" err="1" smtClean="0"/>
              <a:t>Traub</a:t>
            </a:r>
            <a:r>
              <a:rPr lang="pt-BR" sz="1400" dirty="0" smtClean="0"/>
              <a:t> - UFPR</a:t>
            </a:r>
          </a:p>
          <a:p>
            <a:r>
              <a:rPr lang="pt-BR" sz="1400" dirty="0" smtClean="0"/>
              <a:t>Andressa </a:t>
            </a:r>
            <a:r>
              <a:rPr lang="pt-BR" sz="1400" dirty="0" err="1" smtClean="0"/>
              <a:t>Fighera</a:t>
            </a:r>
            <a:r>
              <a:rPr lang="pt-BR" sz="1400" dirty="0" smtClean="0"/>
              <a:t> - UFSM</a:t>
            </a:r>
          </a:p>
          <a:p>
            <a:r>
              <a:rPr lang="pt-BR" sz="1400" dirty="0" err="1" smtClean="0"/>
              <a:t>Angelica</a:t>
            </a:r>
            <a:r>
              <a:rPr lang="pt-BR" sz="1400" dirty="0" smtClean="0"/>
              <a:t> Andrade - UFRN</a:t>
            </a:r>
          </a:p>
          <a:p>
            <a:r>
              <a:rPr lang="pt-BR" sz="1400" dirty="0" smtClean="0"/>
              <a:t>Bianca Cidreira - UFS</a:t>
            </a:r>
          </a:p>
          <a:p>
            <a:r>
              <a:rPr lang="pt-BR" sz="1400" dirty="0" err="1" smtClean="0"/>
              <a:t>Carine</a:t>
            </a:r>
            <a:r>
              <a:rPr lang="pt-BR" sz="1400" dirty="0" smtClean="0"/>
              <a:t> - UFRB</a:t>
            </a:r>
          </a:p>
          <a:p>
            <a:r>
              <a:rPr lang="pt-BR" sz="1400" dirty="0" smtClean="0"/>
              <a:t>Clarissa </a:t>
            </a:r>
            <a:r>
              <a:rPr lang="pt-BR" sz="1400" dirty="0" err="1" smtClean="0"/>
              <a:t>Dalla</a:t>
            </a:r>
            <a:r>
              <a:rPr lang="pt-BR" sz="1400" dirty="0" smtClean="0"/>
              <a:t> - UFFS</a:t>
            </a:r>
          </a:p>
          <a:p>
            <a:r>
              <a:rPr lang="pt-BR" sz="1400" dirty="0" smtClean="0"/>
              <a:t>Claudia Oliveira - UFU</a:t>
            </a:r>
          </a:p>
          <a:p>
            <a:r>
              <a:rPr lang="pt-BR" sz="1400" dirty="0" err="1" smtClean="0"/>
              <a:t>Claunir</a:t>
            </a:r>
            <a:r>
              <a:rPr lang="pt-BR" sz="1400" dirty="0" smtClean="0"/>
              <a:t> </a:t>
            </a:r>
            <a:r>
              <a:rPr lang="pt-BR" sz="1400" dirty="0" err="1" smtClean="0"/>
              <a:t>Pavan</a:t>
            </a:r>
            <a:r>
              <a:rPr lang="pt-BR" sz="1400" dirty="0" smtClean="0"/>
              <a:t> - UFFS</a:t>
            </a:r>
          </a:p>
          <a:p>
            <a:r>
              <a:rPr lang="pt-BR" sz="1400" dirty="0" err="1" smtClean="0"/>
              <a:t>Cynthia</a:t>
            </a:r>
            <a:r>
              <a:rPr lang="pt-BR" sz="1400" dirty="0" smtClean="0"/>
              <a:t> Oliveira - </a:t>
            </a:r>
            <a:r>
              <a:rPr lang="pt-BR" sz="1400" dirty="0" err="1" smtClean="0"/>
              <a:t>UFPel</a:t>
            </a:r>
            <a:endParaRPr lang="pt-BR" sz="1400" dirty="0" smtClean="0"/>
          </a:p>
          <a:p>
            <a:r>
              <a:rPr lang="pt-BR" sz="1400" dirty="0" smtClean="0"/>
              <a:t>Daniele </a:t>
            </a:r>
            <a:r>
              <a:rPr lang="pt-BR" sz="1400" dirty="0" err="1" smtClean="0"/>
              <a:t>Jannotti</a:t>
            </a:r>
            <a:r>
              <a:rPr lang="pt-BR" sz="1400" dirty="0" smtClean="0"/>
              <a:t> - UFES</a:t>
            </a:r>
          </a:p>
          <a:p>
            <a:r>
              <a:rPr lang="pt-BR" sz="1400" dirty="0" smtClean="0"/>
              <a:t>Elaine Cristina - UNILA</a:t>
            </a:r>
          </a:p>
          <a:p>
            <a:r>
              <a:rPr lang="pt-BR" sz="1400" dirty="0" err="1" smtClean="0"/>
              <a:t>Elisângela</a:t>
            </a:r>
            <a:r>
              <a:rPr lang="pt-BR" sz="1400" dirty="0" smtClean="0"/>
              <a:t> Abreu - UFLA</a:t>
            </a:r>
          </a:p>
          <a:p>
            <a:r>
              <a:rPr lang="pt-BR" sz="1400" dirty="0" smtClean="0"/>
              <a:t>Germana – UFPE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Inácio Loiola - UFS</a:t>
            </a:r>
          </a:p>
          <a:p>
            <a:r>
              <a:rPr lang="pt-BR" sz="1400" dirty="0" smtClean="0"/>
              <a:t>Isabella Abreu - UFMA</a:t>
            </a:r>
          </a:p>
          <a:p>
            <a:r>
              <a:rPr lang="pt-BR" sz="1400" dirty="0" err="1" smtClean="0"/>
              <a:t>Iuri</a:t>
            </a:r>
            <a:r>
              <a:rPr lang="pt-BR" sz="1400" dirty="0" smtClean="0"/>
              <a:t> Barcellos - UNIPAMPA</a:t>
            </a:r>
          </a:p>
          <a:p>
            <a:r>
              <a:rPr lang="pt-BR" sz="1400" dirty="0" err="1" smtClean="0"/>
              <a:t>Jozanes</a:t>
            </a:r>
            <a:r>
              <a:rPr lang="pt-BR" sz="1400" dirty="0" smtClean="0"/>
              <a:t> Assunção Nunes - UFMT</a:t>
            </a:r>
          </a:p>
          <a:p>
            <a:r>
              <a:rPr lang="pt-BR" sz="1400" dirty="0" smtClean="0"/>
              <a:t>Karina </a:t>
            </a:r>
            <a:r>
              <a:rPr lang="pt-BR" sz="1400" dirty="0" err="1" smtClean="0"/>
              <a:t>Francine</a:t>
            </a:r>
            <a:r>
              <a:rPr lang="pt-BR" sz="1400" dirty="0" smtClean="0"/>
              <a:t> - UFSC</a:t>
            </a:r>
          </a:p>
          <a:p>
            <a:r>
              <a:rPr lang="pt-BR" sz="1400" dirty="0" smtClean="0"/>
              <a:t>Kelly Ferreira - </a:t>
            </a:r>
            <a:r>
              <a:rPr lang="pt-BR" sz="1400" dirty="0" err="1" smtClean="0"/>
              <a:t>Unifesspa</a:t>
            </a:r>
            <a:endParaRPr lang="pt-BR" sz="1400" dirty="0" smtClean="0"/>
          </a:p>
          <a:p>
            <a:r>
              <a:rPr lang="pt-BR" sz="1400" dirty="0" smtClean="0"/>
              <a:t>Luciana Duarte – FURG</a:t>
            </a:r>
          </a:p>
          <a:p>
            <a:r>
              <a:rPr lang="pt-BR" sz="1400" dirty="0" smtClean="0"/>
              <a:t>Marcelo Batalha - UFABC</a:t>
            </a:r>
          </a:p>
          <a:p>
            <a:r>
              <a:rPr lang="pt-BR" sz="1400" dirty="0" err="1" smtClean="0"/>
              <a:t>Raphaella</a:t>
            </a:r>
            <a:r>
              <a:rPr lang="pt-BR" sz="1400" dirty="0" smtClean="0"/>
              <a:t> Abreu - UFMA</a:t>
            </a:r>
          </a:p>
          <a:p>
            <a:r>
              <a:rPr lang="pt-BR" sz="1400" dirty="0" smtClean="0"/>
              <a:t>Sem Nome - UFPI</a:t>
            </a:r>
          </a:p>
          <a:p>
            <a:r>
              <a:rPr lang="pt-BR" sz="1400" dirty="0" smtClean="0"/>
              <a:t>Silvana de Paula - UFJF</a:t>
            </a:r>
          </a:p>
          <a:p>
            <a:r>
              <a:rPr lang="pt-BR" sz="1400" dirty="0" err="1" smtClean="0"/>
              <a:t>Susisdarlem</a:t>
            </a:r>
            <a:r>
              <a:rPr lang="pt-BR" sz="1400" dirty="0" smtClean="0"/>
              <a:t> Alves - UFT</a:t>
            </a:r>
          </a:p>
          <a:p>
            <a:r>
              <a:rPr lang="pt-BR" sz="1400" dirty="0" err="1" smtClean="0"/>
              <a:t>Valdiene</a:t>
            </a:r>
            <a:r>
              <a:rPr lang="pt-BR" sz="1400" dirty="0" smtClean="0"/>
              <a:t> Carneiro - UFPE</a:t>
            </a:r>
          </a:p>
          <a:p>
            <a:r>
              <a:rPr lang="pt-BR" sz="1400" dirty="0" err="1" smtClean="0"/>
              <a:t>Vaniele</a:t>
            </a:r>
            <a:r>
              <a:rPr lang="pt-BR" sz="1400" dirty="0" smtClean="0"/>
              <a:t> Marcondes - UTFPR</a:t>
            </a:r>
          </a:p>
          <a:p>
            <a:r>
              <a:rPr lang="pt-BR" sz="1400" dirty="0" err="1" smtClean="0"/>
              <a:t>Warleson</a:t>
            </a:r>
            <a:r>
              <a:rPr lang="pt-BR" sz="1400" dirty="0" smtClean="0"/>
              <a:t> Peres - UFJF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14311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da rede de capacitação entre as IFES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apacitação Profissional: por que continuar em busca de conhecimento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6386" y="3630705"/>
            <a:ext cx="3769962" cy="2749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4: Plano de Gestão (Teletrabalho)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5"/>
            <a:ext cx="5386889" cy="44178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r>
              <a:rPr lang="pt-BR" sz="1400" dirty="0" smtClean="0"/>
              <a:t>Alex Nogueira - UFC</a:t>
            </a:r>
          </a:p>
          <a:p>
            <a:r>
              <a:rPr lang="pt-BR" sz="1400" dirty="0" smtClean="0"/>
              <a:t>Alexandre - UNIPAMPA</a:t>
            </a:r>
          </a:p>
          <a:p>
            <a:r>
              <a:rPr lang="pt-BR" sz="1400" dirty="0" smtClean="0"/>
              <a:t>Andressa de Lima - FURG</a:t>
            </a:r>
          </a:p>
          <a:p>
            <a:r>
              <a:rPr lang="pt-BR" sz="1400" dirty="0" err="1" smtClean="0"/>
              <a:t>Aurea</a:t>
            </a:r>
            <a:r>
              <a:rPr lang="pt-BR" sz="1400" dirty="0" smtClean="0"/>
              <a:t> Maria - UTFPR</a:t>
            </a:r>
          </a:p>
          <a:p>
            <a:r>
              <a:rPr lang="pt-BR" sz="1400" dirty="0" smtClean="0"/>
              <a:t>Aurélio Vinícius - </a:t>
            </a:r>
            <a:r>
              <a:rPr lang="pt-BR" sz="1400" dirty="0" err="1" smtClean="0"/>
              <a:t>UFDPar</a:t>
            </a:r>
            <a:endParaRPr lang="pt-BR" sz="1400" dirty="0" smtClean="0"/>
          </a:p>
          <a:p>
            <a:r>
              <a:rPr lang="pt-BR" sz="1400" dirty="0" err="1" smtClean="0"/>
              <a:t>Brunna</a:t>
            </a:r>
            <a:r>
              <a:rPr lang="pt-BR" sz="1400" dirty="0" smtClean="0"/>
              <a:t> Carvalho - UFPE</a:t>
            </a:r>
          </a:p>
          <a:p>
            <a:r>
              <a:rPr lang="pt-BR" sz="1400" dirty="0" err="1" smtClean="0"/>
              <a:t>Claunir</a:t>
            </a:r>
            <a:r>
              <a:rPr lang="pt-BR" sz="1400" dirty="0" smtClean="0"/>
              <a:t> </a:t>
            </a:r>
            <a:r>
              <a:rPr lang="pt-BR" sz="1400" dirty="0" err="1" smtClean="0"/>
              <a:t>Pavan</a:t>
            </a:r>
            <a:r>
              <a:rPr lang="pt-BR" sz="1400" dirty="0" smtClean="0"/>
              <a:t> - UFFS</a:t>
            </a:r>
          </a:p>
          <a:p>
            <a:r>
              <a:rPr lang="pt-BR" sz="1400" dirty="0" smtClean="0"/>
              <a:t>Fernanda Gurgel - UFS</a:t>
            </a:r>
          </a:p>
          <a:p>
            <a:r>
              <a:rPr lang="pt-BR" sz="1400" dirty="0" smtClean="0"/>
              <a:t>Fernando </a:t>
            </a:r>
            <a:r>
              <a:rPr lang="pt-BR" sz="1400" dirty="0" err="1" smtClean="0"/>
              <a:t>Gavron</a:t>
            </a:r>
            <a:r>
              <a:rPr lang="pt-BR" sz="1400" dirty="0" smtClean="0"/>
              <a:t> - UFCSPA</a:t>
            </a:r>
          </a:p>
          <a:p>
            <a:r>
              <a:rPr lang="pt-BR" sz="1400" dirty="0" err="1" smtClean="0"/>
              <a:t>Georgia</a:t>
            </a:r>
            <a:r>
              <a:rPr lang="pt-BR" sz="1400" dirty="0" smtClean="0"/>
              <a:t> Rafaela - UFSC</a:t>
            </a:r>
          </a:p>
          <a:p>
            <a:r>
              <a:rPr lang="pt-BR" sz="1400" dirty="0" err="1" smtClean="0"/>
              <a:t>Giselle</a:t>
            </a:r>
            <a:r>
              <a:rPr lang="pt-BR" sz="1400" dirty="0" smtClean="0"/>
              <a:t> da Costa - </a:t>
            </a:r>
            <a:r>
              <a:rPr lang="pt-BR" sz="1400" dirty="0" err="1" smtClean="0"/>
              <a:t>Unifesspa</a:t>
            </a:r>
            <a:endParaRPr lang="pt-BR" sz="1400" dirty="0" smtClean="0"/>
          </a:p>
          <a:p>
            <a:r>
              <a:rPr lang="pt-BR" sz="1400" dirty="0" smtClean="0"/>
              <a:t>Graziela Beltrão - UFMA</a:t>
            </a:r>
          </a:p>
          <a:p>
            <a:r>
              <a:rPr lang="pt-BR" sz="1400" dirty="0" smtClean="0"/>
              <a:t>Hellen </a:t>
            </a:r>
            <a:r>
              <a:rPr lang="pt-BR" sz="1400" dirty="0" err="1" smtClean="0"/>
              <a:t>Cristine</a:t>
            </a:r>
            <a:r>
              <a:rPr lang="pt-BR" sz="1400" dirty="0" smtClean="0"/>
              <a:t> - UFMA</a:t>
            </a:r>
          </a:p>
          <a:p>
            <a:r>
              <a:rPr lang="pt-BR" sz="1400" dirty="0" smtClean="0"/>
              <a:t>Isadora Farias - UFCSPA</a:t>
            </a:r>
          </a:p>
          <a:p>
            <a:r>
              <a:rPr lang="pt-BR" sz="1400" dirty="0" err="1" smtClean="0"/>
              <a:t>Josiana</a:t>
            </a:r>
            <a:r>
              <a:rPr lang="pt-BR" sz="1400" dirty="0" smtClean="0"/>
              <a:t> </a:t>
            </a:r>
            <a:r>
              <a:rPr lang="pt-BR" sz="1400" dirty="0" err="1" smtClean="0"/>
              <a:t>Binda</a:t>
            </a:r>
            <a:r>
              <a:rPr lang="pt-BR" sz="1400" dirty="0" smtClean="0"/>
              <a:t> - UFES</a:t>
            </a:r>
          </a:p>
          <a:p>
            <a:r>
              <a:rPr lang="pt-BR" sz="1400" dirty="0" smtClean="0"/>
              <a:t>Juliana Fausto - FURG</a:t>
            </a:r>
          </a:p>
          <a:p>
            <a:r>
              <a:rPr lang="pt-BR" sz="1400" dirty="0" smtClean="0"/>
              <a:t>Leandra Silva - UFJF</a:t>
            </a:r>
          </a:p>
          <a:p>
            <a:r>
              <a:rPr lang="pt-BR" sz="1400" dirty="0" err="1" smtClean="0"/>
              <a:t>Madelon</a:t>
            </a:r>
            <a:r>
              <a:rPr lang="pt-BR" sz="1400" dirty="0" smtClean="0"/>
              <a:t> de Moura - UFRJ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Marcela </a:t>
            </a:r>
            <a:r>
              <a:rPr lang="pt-BR" sz="1400" dirty="0" err="1" smtClean="0"/>
              <a:t>Squires</a:t>
            </a:r>
            <a:r>
              <a:rPr lang="pt-BR" sz="1400" dirty="0" smtClean="0"/>
              <a:t> - UFRN</a:t>
            </a:r>
          </a:p>
          <a:p>
            <a:r>
              <a:rPr lang="pt-BR" sz="1400" dirty="0" smtClean="0"/>
              <a:t>Marcio Brito - FURG</a:t>
            </a:r>
          </a:p>
          <a:p>
            <a:r>
              <a:rPr lang="pt-BR" sz="1400" dirty="0" smtClean="0"/>
              <a:t>Maria do Socorro - UnB</a:t>
            </a:r>
          </a:p>
          <a:p>
            <a:r>
              <a:rPr lang="pt-BR" sz="1400" dirty="0" smtClean="0"/>
              <a:t>Mario Pacheco - UFCA</a:t>
            </a:r>
          </a:p>
          <a:p>
            <a:r>
              <a:rPr lang="pt-BR" sz="1400" dirty="0" smtClean="0"/>
              <a:t>Patrícia Paranhos - UFF</a:t>
            </a:r>
          </a:p>
          <a:p>
            <a:r>
              <a:rPr lang="pt-BR" sz="1400" dirty="0" smtClean="0"/>
              <a:t>Rafael Lucas - UFJF</a:t>
            </a:r>
          </a:p>
          <a:p>
            <a:r>
              <a:rPr lang="pt-BR" sz="1400" dirty="0" err="1" smtClean="0"/>
              <a:t>Rea</a:t>
            </a:r>
            <a:r>
              <a:rPr lang="pt-BR" sz="1400" dirty="0" smtClean="0"/>
              <a:t> Silvia - UFMT</a:t>
            </a:r>
          </a:p>
          <a:p>
            <a:r>
              <a:rPr lang="pt-BR" sz="1400" dirty="0" err="1" smtClean="0"/>
              <a:t>Réa</a:t>
            </a:r>
            <a:r>
              <a:rPr lang="pt-BR" sz="1400" dirty="0" smtClean="0"/>
              <a:t> Silvia - UFTM</a:t>
            </a:r>
          </a:p>
          <a:p>
            <a:r>
              <a:rPr lang="pt-BR" sz="1400" dirty="0" smtClean="0"/>
              <a:t>Rodrigo Cabrera - UFABC</a:t>
            </a:r>
          </a:p>
          <a:p>
            <a:r>
              <a:rPr lang="pt-BR" sz="1400" dirty="0" smtClean="0"/>
              <a:t>Rosana Pereira - UNIFEI</a:t>
            </a:r>
          </a:p>
          <a:p>
            <a:r>
              <a:rPr lang="pt-BR" sz="1400" dirty="0" err="1" smtClean="0"/>
              <a:t>Rosaura</a:t>
            </a:r>
            <a:r>
              <a:rPr lang="pt-BR" sz="1400" dirty="0" smtClean="0"/>
              <a:t> Maria - UFRPE</a:t>
            </a:r>
          </a:p>
          <a:p>
            <a:r>
              <a:rPr lang="pt-BR" sz="1400" dirty="0" smtClean="0"/>
              <a:t>Sem Nome - UFPI</a:t>
            </a:r>
          </a:p>
          <a:p>
            <a:r>
              <a:rPr lang="pt-BR" sz="1400" dirty="0" smtClean="0"/>
              <a:t>Sonia Araújo - UFVJM</a:t>
            </a:r>
          </a:p>
          <a:p>
            <a:r>
              <a:rPr lang="pt-BR" sz="1400" dirty="0" err="1" smtClean="0"/>
              <a:t>Tainara</a:t>
            </a:r>
            <a:r>
              <a:rPr lang="pt-BR" sz="1400" dirty="0" smtClean="0"/>
              <a:t> Gabriele - UFSCar</a:t>
            </a:r>
          </a:p>
          <a:p>
            <a:r>
              <a:rPr lang="pt-BR" sz="1400" dirty="0" smtClean="0"/>
              <a:t>Taís </a:t>
            </a:r>
            <a:r>
              <a:rPr lang="pt-BR" sz="1400" dirty="0" err="1" smtClean="0"/>
              <a:t>Ullrich</a:t>
            </a:r>
            <a:r>
              <a:rPr lang="pt-BR" sz="1400" dirty="0" smtClean="0"/>
              <a:t> - </a:t>
            </a:r>
            <a:r>
              <a:rPr lang="pt-BR" sz="1400" dirty="0" err="1" smtClean="0"/>
              <a:t>UFPel</a:t>
            </a:r>
            <a:endParaRPr lang="pt-BR" sz="1400" dirty="0" smtClean="0"/>
          </a:p>
          <a:p>
            <a:r>
              <a:rPr lang="pt-BR" sz="1400" dirty="0" smtClean="0"/>
              <a:t>Thaís </a:t>
            </a:r>
            <a:r>
              <a:rPr lang="pt-BR" sz="1400" dirty="0" err="1" smtClean="0"/>
              <a:t>Kruchelski</a:t>
            </a:r>
            <a:r>
              <a:rPr lang="pt-BR" sz="1400" dirty="0" smtClean="0"/>
              <a:t> - UFPR</a:t>
            </a:r>
          </a:p>
          <a:p>
            <a:r>
              <a:rPr lang="pt-BR" sz="1400" dirty="0" smtClean="0"/>
              <a:t>Vânia Maria - UFT</a:t>
            </a:r>
          </a:p>
          <a:p>
            <a:r>
              <a:rPr lang="pt-BR" sz="1400" dirty="0" smtClean="0"/>
              <a:t>Wagner Tavares - UFRB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de diretrizes para construção de um modelo de teletrabalho na IFES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eletrabalho - T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6941" y="3831532"/>
            <a:ext cx="3701735" cy="236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5: Painel de Dados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4"/>
            <a:ext cx="5386889" cy="460126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Equipe:</a:t>
            </a:r>
          </a:p>
          <a:p>
            <a:r>
              <a:rPr lang="pt-BR" b="1" dirty="0" smtClean="0"/>
              <a:t>Walter Pedro - UFRN (Coordenação)</a:t>
            </a:r>
            <a:endParaRPr lang="pt-BR" dirty="0" smtClean="0"/>
          </a:p>
          <a:p>
            <a:r>
              <a:rPr lang="pt-BR" dirty="0" smtClean="0"/>
              <a:t>Rodrigo Cabrera - UFABC</a:t>
            </a:r>
          </a:p>
          <a:p>
            <a:r>
              <a:rPr lang="pt-BR" dirty="0" smtClean="0"/>
              <a:t>Claudia Deise - UFABC</a:t>
            </a:r>
          </a:p>
          <a:p>
            <a:r>
              <a:rPr lang="pt-BR" dirty="0" smtClean="0"/>
              <a:t>Rafael Freitas - UFC</a:t>
            </a:r>
          </a:p>
          <a:p>
            <a:r>
              <a:rPr lang="pt-BR" dirty="0" smtClean="0"/>
              <a:t>Alexandre Severino - UFES</a:t>
            </a:r>
          </a:p>
          <a:p>
            <a:r>
              <a:rPr lang="pt-BR" dirty="0" smtClean="0"/>
              <a:t>Thiago </a:t>
            </a:r>
            <a:r>
              <a:rPr lang="pt-BR" dirty="0" err="1" smtClean="0"/>
              <a:t>Senra</a:t>
            </a:r>
            <a:r>
              <a:rPr lang="pt-BR" dirty="0" smtClean="0"/>
              <a:t> - UFJF</a:t>
            </a:r>
          </a:p>
          <a:p>
            <a:r>
              <a:rPr lang="pt-BR" dirty="0" smtClean="0"/>
              <a:t>Willian Silva - UFJF</a:t>
            </a:r>
          </a:p>
          <a:p>
            <a:r>
              <a:rPr lang="pt-BR" dirty="0" err="1" smtClean="0"/>
              <a:t>Waldiria</a:t>
            </a:r>
            <a:r>
              <a:rPr lang="pt-BR" dirty="0" smtClean="0"/>
              <a:t> Machado - UFLA</a:t>
            </a:r>
          </a:p>
          <a:p>
            <a:r>
              <a:rPr lang="pt-BR" dirty="0" smtClean="0"/>
              <a:t>Victor Daniel - UFRA</a:t>
            </a:r>
          </a:p>
          <a:p>
            <a:r>
              <a:rPr lang="pt-BR" dirty="0" err="1" smtClean="0"/>
              <a:t>Redmar</a:t>
            </a:r>
            <a:r>
              <a:rPr lang="pt-BR" dirty="0" smtClean="0"/>
              <a:t> - UFRB</a:t>
            </a:r>
          </a:p>
          <a:p>
            <a:r>
              <a:rPr lang="pt-BR" dirty="0" err="1" smtClean="0"/>
              <a:t>Mayra</a:t>
            </a:r>
            <a:r>
              <a:rPr lang="pt-BR" dirty="0" smtClean="0"/>
              <a:t> Lima  - UFSCar</a:t>
            </a:r>
          </a:p>
          <a:p>
            <a:r>
              <a:rPr lang="pt-BR" dirty="0" smtClean="0"/>
              <a:t>Edileusa Vieira - UFT</a:t>
            </a:r>
          </a:p>
          <a:p>
            <a:r>
              <a:rPr lang="pt-BR" dirty="0" smtClean="0"/>
              <a:t>Jeferson Sarmento - UnB</a:t>
            </a:r>
          </a:p>
          <a:p>
            <a:r>
              <a:rPr lang="pt-BR" dirty="0" smtClean="0"/>
              <a:t>Jair Jeremias - UNILA</a:t>
            </a:r>
          </a:p>
          <a:p>
            <a:r>
              <a:rPr lang="pt-BR" dirty="0" smtClean="0"/>
              <a:t>Cindy - UNIPAMPA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1708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de um painel de indicadores de gestão de pessoas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3356" y="3630147"/>
            <a:ext cx="4451454" cy="309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tores de Ícone Do Velocímetro Vetor De Boa E Má Verde Para A Cor Vermelha  Vector Icon Ilustração e mais imagens de Aspiração - i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1" y="3574267"/>
            <a:ext cx="3405280" cy="3405281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52399B-824C-7240-9FA3-72176A78A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</a:pPr>
            <a:r>
              <a:rPr lang="pt-BR" sz="3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Grupo 6:  Indicadores de Gestão de Pessoas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2EBDDE2-861B-654E-9E52-DA4026CE4A3C}"/>
              </a:ext>
            </a:extLst>
          </p:cNvPr>
          <p:cNvSpPr txBox="1"/>
          <p:nvPr/>
        </p:nvSpPr>
        <p:spPr>
          <a:xfrm>
            <a:off x="415600" y="1783645"/>
            <a:ext cx="5386889" cy="487825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BR" sz="1200" b="1" dirty="0" err="1" smtClean="0"/>
              <a:t>Joade</a:t>
            </a:r>
            <a:r>
              <a:rPr lang="pt-BR" sz="1200" b="1" dirty="0" smtClean="0"/>
              <a:t> Cortez - UFRN (Coordenação)</a:t>
            </a:r>
          </a:p>
          <a:p>
            <a:r>
              <a:rPr lang="pt-BR" sz="1200" dirty="0" smtClean="0"/>
              <a:t>Alex Nogueira - UFC</a:t>
            </a:r>
          </a:p>
          <a:p>
            <a:r>
              <a:rPr lang="pt-BR" sz="1200" dirty="0" smtClean="0"/>
              <a:t>Alexandre Severino - UFES</a:t>
            </a:r>
          </a:p>
          <a:p>
            <a:r>
              <a:rPr lang="pt-BR" sz="1200" dirty="0" smtClean="0"/>
              <a:t>Aline </a:t>
            </a:r>
            <a:r>
              <a:rPr lang="pt-BR" sz="1200" dirty="0" err="1" smtClean="0"/>
              <a:t>Francine</a:t>
            </a:r>
            <a:r>
              <a:rPr lang="pt-BR" sz="1200" dirty="0" smtClean="0"/>
              <a:t> - UFJF</a:t>
            </a:r>
          </a:p>
          <a:p>
            <a:r>
              <a:rPr lang="pt-BR" sz="1200" dirty="0" smtClean="0"/>
              <a:t>Ana Luiza - UFPE</a:t>
            </a:r>
          </a:p>
          <a:p>
            <a:r>
              <a:rPr lang="pt-BR" sz="1200" dirty="0" smtClean="0"/>
              <a:t>André Albert - UFF</a:t>
            </a:r>
          </a:p>
          <a:p>
            <a:r>
              <a:rPr lang="pt-BR" sz="1200" dirty="0" err="1" smtClean="0"/>
              <a:t>Aurea</a:t>
            </a:r>
            <a:r>
              <a:rPr lang="pt-BR" sz="1200" dirty="0" smtClean="0"/>
              <a:t> Maria - UTFPR</a:t>
            </a:r>
          </a:p>
          <a:p>
            <a:r>
              <a:rPr lang="pt-BR" sz="1200" dirty="0" smtClean="0"/>
              <a:t>Caroline </a:t>
            </a:r>
            <a:r>
              <a:rPr lang="pt-BR" sz="1200" dirty="0" err="1" smtClean="0"/>
              <a:t>Cougo</a:t>
            </a:r>
            <a:r>
              <a:rPr lang="pt-BR" sz="1200" dirty="0" smtClean="0"/>
              <a:t> - UNIPAMPA</a:t>
            </a:r>
          </a:p>
          <a:p>
            <a:r>
              <a:rPr lang="pt-BR" sz="1200" dirty="0" smtClean="0"/>
              <a:t>Daniel Aragão - UNIRIO</a:t>
            </a:r>
          </a:p>
          <a:p>
            <a:r>
              <a:rPr lang="pt-BR" sz="1200" dirty="0" smtClean="0"/>
              <a:t>Edileusa Vieira - SEM UF</a:t>
            </a:r>
          </a:p>
          <a:p>
            <a:r>
              <a:rPr lang="pt-BR" sz="1200" dirty="0" smtClean="0"/>
              <a:t>Ellen Viana - UFPE</a:t>
            </a:r>
          </a:p>
          <a:p>
            <a:r>
              <a:rPr lang="pt-BR" sz="1200" dirty="0" err="1" smtClean="0"/>
              <a:t>Gabrielle</a:t>
            </a:r>
            <a:r>
              <a:rPr lang="pt-BR" sz="1200" dirty="0" smtClean="0"/>
              <a:t> Oliveira - FURG</a:t>
            </a:r>
          </a:p>
          <a:p>
            <a:r>
              <a:rPr lang="pt-BR" sz="1200" dirty="0" err="1" smtClean="0"/>
              <a:t>Giselle</a:t>
            </a:r>
            <a:r>
              <a:rPr lang="pt-BR" sz="1200" dirty="0" smtClean="0"/>
              <a:t> da Costa - </a:t>
            </a:r>
            <a:r>
              <a:rPr lang="pt-BR" sz="1200" dirty="0" err="1" smtClean="0"/>
              <a:t>Unifesspa</a:t>
            </a:r>
            <a:endParaRPr lang="pt-BR" sz="1200" dirty="0" smtClean="0"/>
          </a:p>
          <a:p>
            <a:r>
              <a:rPr lang="pt-BR" sz="1200" dirty="0" err="1" smtClean="0"/>
              <a:t>Glener</a:t>
            </a:r>
            <a:r>
              <a:rPr lang="pt-BR" sz="1200" dirty="0" smtClean="0"/>
              <a:t> Alvarenga - UFLA</a:t>
            </a:r>
          </a:p>
          <a:p>
            <a:r>
              <a:rPr lang="pt-BR" sz="1200" dirty="0" smtClean="0"/>
              <a:t>Jeferson Sarmento - UnB</a:t>
            </a:r>
          </a:p>
          <a:p>
            <a:r>
              <a:rPr lang="pt-BR" sz="1200" dirty="0" err="1" smtClean="0"/>
              <a:t>Jorgete</a:t>
            </a:r>
            <a:r>
              <a:rPr lang="pt-BR" sz="1200" dirty="0" smtClean="0"/>
              <a:t> Freire - </a:t>
            </a:r>
            <a:r>
              <a:rPr lang="pt-BR" sz="1200" dirty="0" err="1" smtClean="0"/>
              <a:t>UFDPar</a:t>
            </a:r>
            <a:endParaRPr lang="pt-BR" sz="1200" dirty="0" smtClean="0"/>
          </a:p>
          <a:p>
            <a:r>
              <a:rPr lang="pt-BR" sz="1200" dirty="0" err="1" smtClean="0"/>
              <a:t>Karine</a:t>
            </a:r>
            <a:r>
              <a:rPr lang="pt-BR" sz="1200" dirty="0" smtClean="0"/>
              <a:t> </a:t>
            </a:r>
            <a:r>
              <a:rPr lang="pt-BR" sz="1200" dirty="0" err="1" smtClean="0"/>
              <a:t>Zemczak</a:t>
            </a:r>
            <a:r>
              <a:rPr lang="pt-BR" sz="1200" dirty="0" smtClean="0"/>
              <a:t> - UFABC</a:t>
            </a:r>
          </a:p>
          <a:p>
            <a:r>
              <a:rPr lang="pt-BR" sz="1200" dirty="0" smtClean="0"/>
              <a:t>Karla da Rocha - UFRJ</a:t>
            </a:r>
          </a:p>
          <a:p>
            <a:r>
              <a:rPr lang="pt-BR" sz="1200" dirty="0" smtClean="0"/>
              <a:t>Kátia Almeida - UNIRIO</a:t>
            </a:r>
          </a:p>
          <a:p>
            <a:r>
              <a:rPr lang="pt-BR" sz="1200" dirty="0" err="1" smtClean="0"/>
              <a:t>Kerginaldo</a:t>
            </a:r>
            <a:r>
              <a:rPr lang="pt-BR" sz="1200" dirty="0" smtClean="0"/>
              <a:t> Nogueira - UFERSA</a:t>
            </a:r>
          </a:p>
          <a:p>
            <a:r>
              <a:rPr lang="pt-BR" sz="1200" dirty="0" smtClean="0"/>
              <a:t>Laís Silveira - UFSC</a:t>
            </a:r>
          </a:p>
          <a:p>
            <a:r>
              <a:rPr lang="pt-BR" sz="1200" dirty="0" err="1" smtClean="0"/>
              <a:t>Leacyr</a:t>
            </a:r>
            <a:r>
              <a:rPr lang="pt-BR" sz="1200" dirty="0" smtClean="0"/>
              <a:t> de Oliveira - UFF</a:t>
            </a:r>
          </a:p>
          <a:p>
            <a:r>
              <a:rPr lang="pt-BR" sz="1200" dirty="0" err="1" smtClean="0"/>
              <a:t>Libanio</a:t>
            </a:r>
            <a:r>
              <a:rPr lang="pt-BR" sz="1200" dirty="0" smtClean="0"/>
              <a:t> Vieira - UFMA</a:t>
            </a:r>
          </a:p>
          <a:p>
            <a:endParaRPr lang="pt-BR" sz="1200" dirty="0" smtClean="0"/>
          </a:p>
          <a:p>
            <a:endParaRPr lang="pt-BR" sz="1200" dirty="0" smtClean="0"/>
          </a:p>
          <a:p>
            <a:endParaRPr lang="pt-BR" sz="1200" dirty="0" smtClean="0"/>
          </a:p>
          <a:p>
            <a:r>
              <a:rPr lang="pt-BR" sz="1200" dirty="0" err="1" smtClean="0"/>
              <a:t>Lizie</a:t>
            </a:r>
            <a:r>
              <a:rPr lang="pt-BR" sz="1200" dirty="0" smtClean="0"/>
              <a:t> Câmara - UnB</a:t>
            </a:r>
          </a:p>
          <a:p>
            <a:r>
              <a:rPr lang="pt-BR" sz="1200" dirty="0" smtClean="0"/>
              <a:t>Luzia Araújo - UFRJ</a:t>
            </a:r>
          </a:p>
          <a:p>
            <a:r>
              <a:rPr lang="pt-BR" sz="1200" dirty="0" smtClean="0"/>
              <a:t>Luzia da Conceição - UFRJ</a:t>
            </a:r>
          </a:p>
          <a:p>
            <a:r>
              <a:rPr lang="pt-BR" sz="1200" dirty="0" smtClean="0"/>
              <a:t>Marcelo </a:t>
            </a:r>
            <a:r>
              <a:rPr lang="pt-BR" sz="1200" dirty="0" err="1" smtClean="0"/>
              <a:t>Henklain</a:t>
            </a:r>
            <a:r>
              <a:rPr lang="pt-BR" sz="1200" dirty="0" smtClean="0"/>
              <a:t> - UFRR</a:t>
            </a:r>
          </a:p>
          <a:p>
            <a:r>
              <a:rPr lang="pt-BR" sz="1200" dirty="0" err="1" smtClean="0"/>
              <a:t>Marcia</a:t>
            </a:r>
            <a:r>
              <a:rPr lang="pt-BR" sz="1200" dirty="0" smtClean="0"/>
              <a:t> Helena - UFSM</a:t>
            </a:r>
          </a:p>
          <a:p>
            <a:r>
              <a:rPr lang="pt-BR" sz="1200" dirty="0" smtClean="0"/>
              <a:t>Maria de Fátima - UFVJM</a:t>
            </a:r>
          </a:p>
          <a:p>
            <a:r>
              <a:rPr lang="pt-BR" sz="1200" dirty="0" smtClean="0"/>
              <a:t>Maria Tereza - UFRJ</a:t>
            </a:r>
          </a:p>
          <a:p>
            <a:r>
              <a:rPr lang="pt-BR" sz="1200" dirty="0" err="1" smtClean="0"/>
              <a:t>Mayra</a:t>
            </a:r>
            <a:r>
              <a:rPr lang="pt-BR" sz="1200" dirty="0" smtClean="0"/>
              <a:t> Lima - UFSCar</a:t>
            </a:r>
          </a:p>
          <a:p>
            <a:r>
              <a:rPr lang="pt-BR" sz="1200" dirty="0" smtClean="0"/>
              <a:t>Mirna </a:t>
            </a:r>
            <a:r>
              <a:rPr lang="pt-BR" sz="1200" dirty="0" err="1" smtClean="0"/>
              <a:t>Fontenele</a:t>
            </a:r>
            <a:r>
              <a:rPr lang="pt-BR" sz="1200" dirty="0" smtClean="0"/>
              <a:t> - UFCA</a:t>
            </a:r>
          </a:p>
          <a:p>
            <a:r>
              <a:rPr lang="pt-BR" sz="1200" dirty="0" smtClean="0"/>
              <a:t>Patrícia Gadelha - UFRPE</a:t>
            </a:r>
          </a:p>
          <a:p>
            <a:r>
              <a:rPr lang="pt-BR" sz="1200" dirty="0" err="1" smtClean="0"/>
              <a:t>Raiane</a:t>
            </a:r>
            <a:r>
              <a:rPr lang="pt-BR" sz="1200" dirty="0" smtClean="0"/>
              <a:t> Galvão - UFERSA</a:t>
            </a:r>
          </a:p>
          <a:p>
            <a:r>
              <a:rPr lang="pt-BR" sz="1200" dirty="0" smtClean="0"/>
              <a:t>Raimundo Gomes - UFMA</a:t>
            </a:r>
          </a:p>
          <a:p>
            <a:r>
              <a:rPr lang="pt-BR" sz="1200" dirty="0" smtClean="0"/>
              <a:t>Renata Faria - UFJF</a:t>
            </a:r>
          </a:p>
          <a:p>
            <a:r>
              <a:rPr lang="pt-BR" sz="1200" dirty="0" smtClean="0"/>
              <a:t>Rita de </a:t>
            </a:r>
            <a:r>
              <a:rPr lang="pt-BR" sz="1200" dirty="0" err="1" smtClean="0"/>
              <a:t>Cassia</a:t>
            </a:r>
            <a:r>
              <a:rPr lang="pt-BR" sz="1200" dirty="0" smtClean="0"/>
              <a:t> de Faria - UFPB</a:t>
            </a:r>
          </a:p>
          <a:p>
            <a:r>
              <a:rPr lang="pt-BR" sz="1200" dirty="0" smtClean="0"/>
              <a:t>Rodrigo Cabrera - UFABC</a:t>
            </a:r>
          </a:p>
          <a:p>
            <a:r>
              <a:rPr lang="pt-BR" sz="1200" dirty="0" smtClean="0"/>
              <a:t>Rodrigo Nunes - UFJF</a:t>
            </a:r>
          </a:p>
          <a:p>
            <a:r>
              <a:rPr lang="pt-BR" sz="1200" dirty="0" smtClean="0"/>
              <a:t>Sem Nome - UFPI</a:t>
            </a:r>
          </a:p>
          <a:p>
            <a:r>
              <a:rPr lang="pt-BR" sz="1200" dirty="0" err="1" smtClean="0"/>
              <a:t>Susisdarlem</a:t>
            </a:r>
            <a:r>
              <a:rPr lang="pt-BR" sz="1200" dirty="0" smtClean="0"/>
              <a:t> Alves - UFT</a:t>
            </a:r>
          </a:p>
          <a:p>
            <a:r>
              <a:rPr lang="pt-BR" sz="1200" dirty="0" smtClean="0"/>
              <a:t>Taís </a:t>
            </a:r>
            <a:r>
              <a:rPr lang="pt-BR" sz="1200" dirty="0" err="1" smtClean="0"/>
              <a:t>Ullrich</a:t>
            </a:r>
            <a:r>
              <a:rPr lang="pt-BR" sz="1200" dirty="0" smtClean="0"/>
              <a:t> - </a:t>
            </a:r>
            <a:r>
              <a:rPr lang="pt-BR" sz="1200" dirty="0" err="1" smtClean="0"/>
              <a:t>UFPel</a:t>
            </a:r>
            <a:endParaRPr lang="pt-BR" sz="1200" dirty="0" smtClean="0"/>
          </a:p>
          <a:p>
            <a:r>
              <a:rPr lang="pt-BR" sz="1200" dirty="0" err="1" smtClean="0"/>
              <a:t>Tathiana</a:t>
            </a:r>
            <a:r>
              <a:rPr lang="pt-BR" sz="1200" dirty="0" smtClean="0"/>
              <a:t> Teixeira - UNIRIO</a:t>
            </a:r>
          </a:p>
          <a:p>
            <a:r>
              <a:rPr lang="pt-BR" sz="1200" dirty="0" smtClean="0"/>
              <a:t>Telma Araújo - UFC</a:t>
            </a:r>
          </a:p>
          <a:p>
            <a:r>
              <a:rPr lang="pt-BR" sz="1200" dirty="0" smtClean="0"/>
              <a:t>Thaís </a:t>
            </a:r>
            <a:r>
              <a:rPr lang="pt-BR" sz="1200" dirty="0" err="1" smtClean="0"/>
              <a:t>Ettinger</a:t>
            </a:r>
            <a:r>
              <a:rPr lang="pt-BR" sz="1200" dirty="0" smtClean="0"/>
              <a:t> - UFS</a:t>
            </a:r>
          </a:p>
          <a:p>
            <a:r>
              <a:rPr lang="pt-BR" sz="1200" dirty="0" smtClean="0"/>
              <a:t>Vânia Maria - UFT</a:t>
            </a:r>
          </a:p>
          <a:p>
            <a:r>
              <a:rPr lang="pt-BR" sz="1200" dirty="0" err="1" smtClean="0"/>
              <a:t>Vilmones</a:t>
            </a:r>
            <a:r>
              <a:rPr lang="pt-BR" sz="1200" dirty="0" smtClean="0"/>
              <a:t> Rodrigues - UFMA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E07475F-834C-9E4B-8C68-4E1E2A391BCC}"/>
              </a:ext>
            </a:extLst>
          </p:cNvPr>
          <p:cNvSpPr txBox="1"/>
          <p:nvPr/>
        </p:nvSpPr>
        <p:spPr>
          <a:xfrm>
            <a:off x="6246311" y="1783644"/>
            <a:ext cx="5386889" cy="198515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do GT: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dos indicadores de gestão de pessoas das universidades para o rol de indicadores do TCU.</a:t>
            </a:r>
          </a:p>
          <a:p>
            <a:pPr algn="just">
              <a:spcAft>
                <a:spcPts val="600"/>
              </a:spcAft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4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1183</Words>
  <Application>Microsoft Office PowerPoint</Application>
  <PresentationFormat>Personalizar</PresentationFormat>
  <Paragraphs>288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Grupos de Trabalho 2021</vt:lpstr>
      <vt:lpstr>Agenda</vt:lpstr>
      <vt:lpstr>Adesão GTs 2021</vt:lpstr>
      <vt:lpstr>Grupo 1: EC 109/2021 e a Reforma Administrativa (PEC 32/2020) </vt:lpstr>
      <vt:lpstr>Grupo 2: Planejamento de Vagas e Dimensionamento </vt:lpstr>
      <vt:lpstr>Grupo 3: Capacitação entre IFES  </vt:lpstr>
      <vt:lpstr>Grupo 4: Plano de Gestão (Teletrabalho) </vt:lpstr>
      <vt:lpstr>Grupo 5: Painel de Dados </vt:lpstr>
      <vt:lpstr>Grupo 6:  Indicadores de Gestão de Pessoas </vt:lpstr>
      <vt:lpstr>Cronograma</vt:lpstr>
      <vt:lpstr>Metodologia de Planejamento dos GTs</vt:lpstr>
      <vt:lpstr>Oficina de Planejamento dos GTs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Grupos de Trabalho 2021</dc:title>
  <dc:creator>Marilma Galvao</dc:creator>
  <cp:lastModifiedBy>Usuário do Windows</cp:lastModifiedBy>
  <cp:revision>52</cp:revision>
  <dcterms:created xsi:type="dcterms:W3CDTF">2021-03-30T13:30:15Z</dcterms:created>
  <dcterms:modified xsi:type="dcterms:W3CDTF">2021-04-05T20:28:17Z</dcterms:modified>
</cp:coreProperties>
</file>