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  <p:sldMasterId id="2147483663" r:id="rId3"/>
  </p:sldMasterIdLst>
  <p:handoutMasterIdLst>
    <p:handoutMasterId r:id="rId17"/>
  </p:handoutMasterIdLst>
  <p:sldIdLst>
    <p:sldId id="263" r:id="rId4"/>
    <p:sldId id="272" r:id="rId5"/>
    <p:sldId id="273" r:id="rId6"/>
    <p:sldId id="275" r:id="rId7"/>
    <p:sldId id="276" r:id="rId8"/>
    <p:sldId id="283" r:id="rId9"/>
    <p:sldId id="284" r:id="rId10"/>
    <p:sldId id="277" r:id="rId11"/>
    <p:sldId id="278" r:id="rId12"/>
    <p:sldId id="279" r:id="rId13"/>
    <p:sldId id="280" r:id="rId14"/>
    <p:sldId id="281" r:id="rId15"/>
    <p:sldId id="26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F233"/>
    <a:srgbClr val="007033"/>
    <a:srgbClr val="009644"/>
    <a:srgbClr val="F2B800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12" y="96"/>
      </p:cViewPr>
      <p:guideLst>
        <p:guide orient="horz" pos="31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86536-EAF8-4247-84D3-A7DC417A5175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EB667-E2A6-47E9-84B5-EBB971C2D5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0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11E1-0240-4C92-A2C4-328DC0E335CF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58A-2DEA-4846-B749-8CB066873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5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FE38-788D-4108-A1A0-8C5FB831EC0E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915B-8B10-4276-A17C-A1DD5D7C4D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17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FE38-788D-4108-A1A0-8C5FB831EC0E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915B-8B10-4276-A17C-A1DD5D7C4D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65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11E1-0240-4C92-A2C4-328DC0E335CF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DB58A-2DEA-4846-B749-8CB066873D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21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25B9-9E72-43C1-831D-57CE383761FB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CD61-B67A-414F-8445-0112F996875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0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11E1-0240-4C92-A2C4-328DC0E335CF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B58A-2DEA-4846-B749-8CB066873D2D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" y="0"/>
            <a:ext cx="12186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6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11E1-0240-4C92-A2C4-328DC0E335CF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B58A-2DEA-4846-B749-8CB066873D2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524000" y="1173939"/>
            <a:ext cx="91440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SISREF – Sistema de Registro Eletrônico de Frequência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00334" y="4621694"/>
            <a:ext cx="4948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Brasília, </a:t>
            </a:r>
            <a:r>
              <a:rPr lang="pt-BR" sz="20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pt-BR" sz="20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 2018</a:t>
            </a:r>
            <a:endParaRPr lang="pt-BR" sz="2000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Modulo de GP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2056" y="950781"/>
            <a:ext cx="9605319" cy="53707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cadastro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funcional;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cadastro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gerencial;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Movimentar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ocorrências;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Visualizar fichas de frequência dos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UPAG;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Acompanhar homologações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ponto;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relatórios;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acesso;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prazos;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IP de registro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ponto;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Verificar operações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Acompanhar paralisações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67" y="846667"/>
            <a:ext cx="9931400" cy="5743603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85725"/>
            <a:ext cx="10515600" cy="53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Modulo de GP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67" y="863599"/>
            <a:ext cx="9855200" cy="5751383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Modulo de GP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4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Características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8617" y="1497226"/>
            <a:ext cx="9053384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de quatro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batidas;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Integrado ao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SIAPE;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Integrado ao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SIGAC;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Parametrizável;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Papel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zero;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web;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Esforço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distribuído;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Ambiente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centralizado;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compartilhadas.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Pré-Requisitos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5467" y="1878227"/>
            <a:ext cx="9973733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organizacional atualizada (SIAPE);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Servidores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alocados nas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respectivas estruturas (SIAPE);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Chefias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vinculadas às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respectivas estruturas (SIAPE);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Parâmetros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definidos no SISREF;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RHs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Chefias e Servidores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capacitados.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Módulo de </a:t>
            </a:r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Servidores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61751" y="1421029"/>
            <a:ext cx="7959582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de ponto no momento do </a:t>
            </a:r>
            <a:r>
              <a:rPr lang="pt-BR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às fichas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frequência;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ao controle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compensações;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Destinação de horas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excedentes;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automático do resultado 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das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trabalhadas;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Solicitação de trabalho em dia não útil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Módulo de Servidores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80" y="841634"/>
            <a:ext cx="9813553" cy="582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2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Módulo de Servidores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596" y="840488"/>
            <a:ext cx="9838267" cy="571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Módulo de Servidores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67" y="1363135"/>
            <a:ext cx="11243733" cy="410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85725"/>
            <a:ext cx="10515600" cy="53234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Modulo de Chefias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22400" y="1277093"/>
            <a:ext cx="9841467" cy="4924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Acompanhar o registro diário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 horário de trabalho dos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Autorizar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compensações;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ocorrências;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Homologar mensalmente o ponto dos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Autorizar trabalho em dia não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útil;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Visualizar justificativas registradas pelos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Visualizar fichas de frequência dos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Consultar tabela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feriados;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IP de registro de ponto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servidores de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Emitir quadro de horário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34" y="853074"/>
            <a:ext cx="9905999" cy="5717059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85725"/>
            <a:ext cx="10515600" cy="53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Modulo de Chefias</a:t>
            </a:r>
            <a:endParaRPr lang="pt-BR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ssuntos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4925">
          <a:solidFill>
            <a:srgbClr val="00206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echamento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304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Capa</vt:lpstr>
      <vt:lpstr>Assuntos</vt:lpstr>
      <vt:lpstr>Fechamento</vt:lpstr>
      <vt:lpstr>SISREF – Sistema de Registro Eletrônico de Frequência</vt:lpstr>
      <vt:lpstr> Características</vt:lpstr>
      <vt:lpstr> Pré-Requisitos</vt:lpstr>
      <vt:lpstr> Módulo de Servidores</vt:lpstr>
      <vt:lpstr> Módulo de Servidores</vt:lpstr>
      <vt:lpstr> Módulo de Servidores</vt:lpstr>
      <vt:lpstr> Módulo de Servidores</vt:lpstr>
      <vt:lpstr> Modulo de Chefias</vt:lpstr>
      <vt:lpstr>Apresentação do PowerPoint</vt:lpstr>
      <vt:lpstr> Modulo de GP</vt:lpstr>
      <vt:lpstr>Apresentação do PowerPoint</vt:lpstr>
      <vt:lpstr> Modulo de GP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Siomara Jorge Correa De Melo</dc:creator>
  <cp:lastModifiedBy>Vivalde Cunha Resende</cp:lastModifiedBy>
  <cp:revision>135</cp:revision>
  <dcterms:created xsi:type="dcterms:W3CDTF">2017-07-25T12:42:30Z</dcterms:created>
  <dcterms:modified xsi:type="dcterms:W3CDTF">2018-04-19T13:10:05Z</dcterms:modified>
</cp:coreProperties>
</file>